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63" r:id="rId3"/>
    <p:sldId id="257" r:id="rId4"/>
    <p:sldId id="258" r:id="rId5"/>
    <p:sldId id="268" r:id="rId6"/>
    <p:sldId id="269" r:id="rId7"/>
    <p:sldId id="270" r:id="rId8"/>
    <p:sldId id="260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90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rtl="1"/>
          <a:r>
            <a:rPr lang="ar-SY" sz="4800" dirty="0" smtClean="0"/>
            <a:t>أن يذكر </a:t>
          </a:r>
          <a:r>
            <a:rPr lang="ar-SY" sz="4800" dirty="0" smtClean="0"/>
            <a:t>التلميذ أنواع الطقس.</a:t>
          </a:r>
          <a:endParaRPr lang="ar-SA" sz="48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DCBAB626-5E96-4657-86E9-B27B6B8812CD}">
      <dgm:prSet phldrT="[نص]"/>
      <dgm:spPr/>
      <dgm:t>
        <a:bodyPr/>
        <a:lstStyle/>
        <a:p>
          <a:pPr rtl="1"/>
          <a:r>
            <a:rPr lang="ar-KW" b="0" dirty="0" smtClean="0"/>
            <a:t>أن </a:t>
          </a:r>
          <a:r>
            <a:rPr lang="ar-SY" b="0" dirty="0" smtClean="0"/>
            <a:t>يعدد التلميذ </a:t>
          </a:r>
          <a:r>
            <a:rPr lang="ar-SY" b="0" dirty="0" smtClean="0"/>
            <a:t>الفصول الأربعة</a:t>
          </a:r>
          <a:endParaRPr lang="ar-SA" b="0" dirty="0"/>
        </a:p>
      </dgm:t>
    </dgm:pt>
    <dgm:pt modelId="{DE4EC43C-2F99-4B5F-A83B-085182B13FEA}" type="sibTrans" cxnId="{0C79543A-F118-46DF-A76E-5F8F44A5064B}">
      <dgm:prSet/>
      <dgm:spPr/>
      <dgm:t>
        <a:bodyPr/>
        <a:lstStyle/>
        <a:p>
          <a:pPr rtl="1"/>
          <a:endParaRPr lang="ar-SA"/>
        </a:p>
      </dgm:t>
    </dgm:pt>
    <dgm:pt modelId="{491E0298-44B7-4FA2-9D1B-9E92865837C3}" type="parTrans" cxnId="{0C79543A-F118-46DF-A76E-5F8F44A5064B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2" custLinFactNeighborX="-2045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2" custAng="10800000" custFlipVert="0" custFlipHor="1" custScaleX="3750" custScaleY="6264" custLinFactNeighborX="-4735" custLinFactNeighborY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4F7D482-F3D7-4FFB-B802-B9153E4098AC}" type="pres">
      <dgm:prSet presAssocID="{0749626E-FDA8-4606-B6B1-579BA0CABE3E}" presName="spacer" presStyleCnt="0"/>
      <dgm:spPr/>
    </dgm:pt>
    <dgm:pt modelId="{8253C310-96AB-4260-BD6D-7F91D3ADC455}" type="pres">
      <dgm:prSet presAssocID="{DCBAB626-5E96-4657-86E9-B27B6B8812CD}" presName="comp" presStyleCnt="0"/>
      <dgm:spPr/>
    </dgm:pt>
    <dgm:pt modelId="{CD534E32-D5E9-4E60-A5CD-EF93288975A7}" type="pres">
      <dgm:prSet presAssocID="{DCBAB626-5E96-4657-86E9-B27B6B8812CD}" presName="box" presStyleLbl="node1" presStyleIdx="1" presStyleCnt="2" custLinFactNeighborY="-2182"/>
      <dgm:spPr/>
      <dgm:t>
        <a:bodyPr/>
        <a:lstStyle/>
        <a:p>
          <a:pPr rtl="1"/>
          <a:endParaRPr lang="ar-SA"/>
        </a:p>
      </dgm:t>
    </dgm:pt>
    <dgm:pt modelId="{9FC669B9-CE77-4A5C-9049-39E269E43F9B}" type="pres">
      <dgm:prSet presAssocID="{DCBAB626-5E96-4657-86E9-B27B6B8812CD}" presName="img" presStyleLbl="fgImgPlace1" presStyleIdx="1" presStyleCnt="2" custFlipVert="0" custFlipHor="1" custScaleX="6439" custScaleY="45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B605780-21F1-4F32-9BD6-FE3C3786316C}" type="pres">
      <dgm:prSet presAssocID="{DCBAB626-5E96-4657-86E9-B27B6B8812C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C79543A-F118-46DF-A76E-5F8F44A5064B}" srcId="{52C5067B-38A2-4062-AED0-75E8BDC5B503}" destId="{DCBAB626-5E96-4657-86E9-B27B6B8812CD}" srcOrd="1" destOrd="0" parTransId="{491E0298-44B7-4FA2-9D1B-9E92865837C3}" sibTransId="{DE4EC43C-2F99-4B5F-A83B-085182B13FEA}"/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9892D1E2-E721-4EF9-B568-E898CBD18CC6}" type="presOf" srcId="{DCBAB626-5E96-4657-86E9-B27B6B8812CD}" destId="{CD534E32-D5E9-4E60-A5CD-EF93288975A7}" srcOrd="0" destOrd="0" presId="urn:microsoft.com/office/officeart/2005/8/layout/vList4"/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C7FB60A5-76E6-46D6-BF41-8F7E9AE9592D}" type="presOf" srcId="{DCBAB626-5E96-4657-86E9-B27B6B8812CD}" destId="{BB605780-21F1-4F32-9BD6-FE3C3786316C}" srcOrd="1" destOrd="0" presId="urn:microsoft.com/office/officeart/2005/8/layout/vList4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  <dgm:cxn modelId="{142C0478-C9F1-408F-919C-0FD10EE39824}" type="presParOf" srcId="{95C2E6CC-B26F-461D-A46B-9BF65218A55B}" destId="{C4F7D482-F3D7-4FFB-B802-B9153E4098AC}" srcOrd="1" destOrd="0" presId="urn:microsoft.com/office/officeart/2005/8/layout/vList4"/>
    <dgm:cxn modelId="{354E4F57-58C8-47A5-B022-7F2997B11DA6}" type="presParOf" srcId="{95C2E6CC-B26F-461D-A46B-9BF65218A55B}" destId="{8253C310-96AB-4260-BD6D-7F91D3ADC455}" srcOrd="2" destOrd="0" presId="urn:microsoft.com/office/officeart/2005/8/layout/vList4"/>
    <dgm:cxn modelId="{9657B665-5EAF-426F-922F-90D0711A7D27}" type="presParOf" srcId="{8253C310-96AB-4260-BD6D-7F91D3ADC455}" destId="{CD534E32-D5E9-4E60-A5CD-EF93288975A7}" srcOrd="0" destOrd="0" presId="urn:microsoft.com/office/officeart/2005/8/layout/vList4"/>
    <dgm:cxn modelId="{8FBD7B11-840A-4CE9-8279-5C0C50220919}" type="presParOf" srcId="{8253C310-96AB-4260-BD6D-7F91D3ADC455}" destId="{9FC669B9-CE77-4A5C-9049-39E269E43F9B}" srcOrd="1" destOrd="0" presId="urn:microsoft.com/office/officeart/2005/8/layout/vList4"/>
    <dgm:cxn modelId="{4714FA54-EEA3-4788-8FA9-63A5692D605F}" type="presParOf" srcId="{8253C310-96AB-4260-BD6D-7F91D3ADC455}" destId="{BB605780-21F1-4F32-9BD6-FE3C3786316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0"/>
          <a:ext cx="6096000" cy="16524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4800" kern="1200" dirty="0" smtClean="0"/>
            <a:t>أن يذكر </a:t>
          </a:r>
          <a:r>
            <a:rPr lang="ar-SY" sz="4800" kern="1200" dirty="0" smtClean="0"/>
            <a:t>التلميذ أنواع الطقس.</a:t>
          </a:r>
          <a:endParaRPr lang="ar-SA" sz="4800" b="0" kern="1200" dirty="0"/>
        </a:p>
      </dsp:txBody>
      <dsp:txXfrm>
        <a:off x="1384449" y="0"/>
        <a:ext cx="4711550" cy="1652490"/>
      </dsp:txXfrm>
    </dsp:sp>
    <dsp:sp modelId="{3D40DE99-FB10-48E3-A87B-8B30225AE7A4}">
      <dsp:nvSpPr>
        <dsp:cNvPr id="0" name=""/>
        <dsp:cNvSpPr/>
      </dsp:nvSpPr>
      <dsp:spPr>
        <a:xfrm rot="10800000" flipH="1">
          <a:off x="694259" y="784853"/>
          <a:ext cx="45720" cy="828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34E32-D5E9-4E60-A5CD-EF93288975A7}">
      <dsp:nvSpPr>
        <dsp:cNvPr id="0" name=""/>
        <dsp:cNvSpPr/>
      </dsp:nvSpPr>
      <dsp:spPr>
        <a:xfrm>
          <a:off x="0" y="1781681"/>
          <a:ext cx="6096000" cy="16524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4800" b="0" kern="1200" dirty="0" smtClean="0"/>
            <a:t>أن </a:t>
          </a:r>
          <a:r>
            <a:rPr lang="ar-SY" sz="4800" b="0" kern="1200" dirty="0" smtClean="0"/>
            <a:t>يعدد التلميذ </a:t>
          </a:r>
          <a:r>
            <a:rPr lang="ar-SY" sz="4800" b="0" kern="1200" dirty="0" smtClean="0"/>
            <a:t>الفصول الأربعة</a:t>
          </a:r>
          <a:endParaRPr lang="ar-SA" sz="4800" b="0" kern="1200" dirty="0"/>
        </a:p>
      </dsp:txBody>
      <dsp:txXfrm>
        <a:off x="1384449" y="1781681"/>
        <a:ext cx="4711550" cy="1652490"/>
      </dsp:txXfrm>
    </dsp:sp>
    <dsp:sp modelId="{9FC669B9-CE77-4A5C-9049-39E269E43F9B}">
      <dsp:nvSpPr>
        <dsp:cNvPr id="0" name=""/>
        <dsp:cNvSpPr/>
      </dsp:nvSpPr>
      <dsp:spPr>
        <a:xfrm flipH="1">
          <a:off x="735596" y="2614239"/>
          <a:ext cx="78504" cy="594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</a:t>
            </a:r>
            <a:r>
              <a:rPr lang="ar-SY" sz="3200" b="1" dirty="0" smtClean="0">
                <a:solidFill>
                  <a:srgbClr val="E55D65"/>
                </a:solidFill>
              </a:rPr>
              <a:t>: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أنواع الطقس والفصول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8" y="1814945"/>
            <a:ext cx="5001491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446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rgbClr val="FF0000"/>
                </a:solidFill>
              </a:rPr>
              <a:t>شكراً لحسن استماعكم</a:t>
            </a:r>
            <a:endParaRPr lang="ar-SY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وجة 3"/>
          <p:cNvSpPr/>
          <p:nvPr/>
        </p:nvSpPr>
        <p:spPr>
          <a:xfrm>
            <a:off x="1759526" y="-193962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3463635" y="549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/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544118221"/>
              </p:ext>
            </p:extLst>
          </p:nvPr>
        </p:nvGraphicFramePr>
        <p:xfrm>
          <a:off x="1080654" y="1336450"/>
          <a:ext cx="6096000" cy="347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69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9" y="-193964"/>
            <a:ext cx="4461164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818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/>
              <a:t>تأمل الصور الآتية:</a:t>
            </a:r>
            <a:endParaRPr lang="ar-SY" sz="44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08" y="1094509"/>
            <a:ext cx="3860783" cy="25157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6" y="1094509"/>
            <a:ext cx="4258831" cy="2932368"/>
          </a:xfrm>
          <a:prstGeom prst="rect">
            <a:avLst/>
          </a:prstGeom>
        </p:spPr>
      </p:pic>
      <p:sp>
        <p:nvSpPr>
          <p:cNvPr id="9" name="مربع نص 3"/>
          <p:cNvSpPr txBox="1"/>
          <p:nvPr/>
        </p:nvSpPr>
        <p:spPr>
          <a:xfrm>
            <a:off x="4820050" y="3610209"/>
            <a:ext cx="269044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Y" sz="4400" b="1" dirty="0" smtClean="0"/>
              <a:t>مشمس</a:t>
            </a:r>
            <a:endParaRPr lang="ar-SY" sz="4400" b="1" dirty="0"/>
          </a:p>
        </p:txBody>
      </p:sp>
      <p:sp>
        <p:nvSpPr>
          <p:cNvPr id="10" name="مربع نص 3"/>
          <p:cNvSpPr txBox="1"/>
          <p:nvPr/>
        </p:nvSpPr>
        <p:spPr>
          <a:xfrm>
            <a:off x="843795" y="4026877"/>
            <a:ext cx="269044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Y" sz="4400" b="1" dirty="0" smtClean="0"/>
              <a:t>غائم</a:t>
            </a:r>
            <a:endParaRPr lang="ar-SY" sz="4400" b="1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18" y="398584"/>
            <a:ext cx="4316290" cy="359715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08" y="398584"/>
            <a:ext cx="4048125" cy="3038475"/>
          </a:xfrm>
          <a:prstGeom prst="rect">
            <a:avLst/>
          </a:prstGeom>
        </p:spPr>
      </p:pic>
      <p:sp>
        <p:nvSpPr>
          <p:cNvPr id="6" name="مربع نص 3"/>
          <p:cNvSpPr txBox="1"/>
          <p:nvPr/>
        </p:nvSpPr>
        <p:spPr>
          <a:xfrm>
            <a:off x="852854" y="3995737"/>
            <a:ext cx="269044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Y" sz="4400" b="1" dirty="0" smtClean="0"/>
              <a:t>مثلج</a:t>
            </a:r>
            <a:endParaRPr lang="ar-SY" sz="4400" b="1" dirty="0"/>
          </a:p>
        </p:txBody>
      </p:sp>
      <p:sp>
        <p:nvSpPr>
          <p:cNvPr id="7" name="مربع نص 3"/>
          <p:cNvSpPr txBox="1"/>
          <p:nvPr/>
        </p:nvSpPr>
        <p:spPr>
          <a:xfrm>
            <a:off x="5356347" y="3581400"/>
            <a:ext cx="269044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Y" sz="4400" b="1" dirty="0" smtClean="0"/>
              <a:t>ماطر</a:t>
            </a:r>
            <a:endParaRPr lang="ar-SY" sz="4400" b="1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خدوشة 1"/>
          <p:cNvSpPr/>
          <p:nvPr/>
        </p:nvSpPr>
        <p:spPr>
          <a:xfrm>
            <a:off x="658091" y="2149962"/>
            <a:ext cx="7807036" cy="167640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658091" y="2387998"/>
            <a:ext cx="771005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3600" dirty="0" smtClean="0">
                <a:solidFill>
                  <a:srgbClr val="FF0000"/>
                </a:solidFill>
              </a:rPr>
              <a:t>أنواع الطقس:</a:t>
            </a:r>
          </a:p>
          <a:p>
            <a:pPr algn="r"/>
            <a:r>
              <a:rPr lang="ar-SY" sz="3600" dirty="0" smtClean="0">
                <a:solidFill>
                  <a:srgbClr val="FF0000"/>
                </a:solidFill>
              </a:rPr>
              <a:t>مشمسٌ و غائمٌ و ماطرٌ و مثلجٌ</a:t>
            </a:r>
            <a:endParaRPr lang="ar-SY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7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9" y="-193964"/>
            <a:ext cx="4461164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818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/>
              <a:t>تأمل الصور الآتية:</a:t>
            </a:r>
            <a:endParaRPr lang="ar-SY" sz="44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44" y="1143000"/>
            <a:ext cx="3376247" cy="253218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38" y="1094509"/>
            <a:ext cx="3862022" cy="2574681"/>
          </a:xfrm>
          <a:prstGeom prst="rect">
            <a:avLst/>
          </a:prstGeom>
        </p:spPr>
      </p:pic>
      <p:sp>
        <p:nvSpPr>
          <p:cNvPr id="8" name="مربع نص 3"/>
          <p:cNvSpPr txBox="1"/>
          <p:nvPr/>
        </p:nvSpPr>
        <p:spPr>
          <a:xfrm>
            <a:off x="4999526" y="3665469"/>
            <a:ext cx="269044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Y" sz="4400" b="1" dirty="0" smtClean="0"/>
              <a:t>ربيع</a:t>
            </a:r>
            <a:endParaRPr lang="ar-SY" sz="4400" b="1" dirty="0"/>
          </a:p>
        </p:txBody>
      </p:sp>
      <p:sp>
        <p:nvSpPr>
          <p:cNvPr id="9" name="مربع نص 3"/>
          <p:cNvSpPr txBox="1"/>
          <p:nvPr/>
        </p:nvSpPr>
        <p:spPr>
          <a:xfrm>
            <a:off x="1078291" y="3665470"/>
            <a:ext cx="269044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Y" sz="4400" b="1" dirty="0" smtClean="0"/>
              <a:t>خريف</a:t>
            </a:r>
            <a:endParaRPr lang="ar-SY" sz="4400" b="1" dirty="0"/>
          </a:p>
        </p:txBody>
      </p:sp>
    </p:spTree>
    <p:extLst>
      <p:ext uri="{BB962C8B-B14F-4D97-AF65-F5344CB8AC3E}">
        <p14:creationId xmlns:p14="http://schemas.microsoft.com/office/powerpoint/2010/main" val="338252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64344"/>
            <a:ext cx="3976686" cy="308774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390524"/>
            <a:ext cx="4048125" cy="3038475"/>
          </a:xfrm>
          <a:prstGeom prst="rect">
            <a:avLst/>
          </a:prstGeom>
        </p:spPr>
      </p:pic>
      <p:sp>
        <p:nvSpPr>
          <p:cNvPr id="7" name="مربع نص 3"/>
          <p:cNvSpPr txBox="1"/>
          <p:nvPr/>
        </p:nvSpPr>
        <p:spPr>
          <a:xfrm>
            <a:off x="729762" y="3581400"/>
            <a:ext cx="269044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Y" sz="4400" b="1" dirty="0" smtClean="0"/>
              <a:t>شتاء</a:t>
            </a:r>
            <a:endParaRPr lang="ar-SY" sz="4400" b="1" dirty="0"/>
          </a:p>
        </p:txBody>
      </p:sp>
      <p:sp>
        <p:nvSpPr>
          <p:cNvPr id="8" name="مربع نص 3"/>
          <p:cNvSpPr txBox="1"/>
          <p:nvPr/>
        </p:nvSpPr>
        <p:spPr>
          <a:xfrm>
            <a:off x="4996962" y="3581400"/>
            <a:ext cx="269044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Y" sz="4400" b="1" dirty="0" smtClean="0"/>
              <a:t>صيف</a:t>
            </a:r>
            <a:endParaRPr lang="ar-SY" sz="4400" b="1" dirty="0"/>
          </a:p>
        </p:txBody>
      </p:sp>
    </p:spTree>
    <p:extLst>
      <p:ext uri="{BB962C8B-B14F-4D97-AF65-F5344CB8AC3E}">
        <p14:creationId xmlns:p14="http://schemas.microsoft.com/office/powerpoint/2010/main" val="222276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خدوشة 1"/>
          <p:cNvSpPr/>
          <p:nvPr/>
        </p:nvSpPr>
        <p:spPr>
          <a:xfrm>
            <a:off x="658091" y="2149962"/>
            <a:ext cx="7807036" cy="167640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658091" y="2387998"/>
            <a:ext cx="766849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3600" dirty="0" smtClean="0">
                <a:solidFill>
                  <a:srgbClr val="FF0000"/>
                </a:solidFill>
              </a:rPr>
              <a:t>الفصول الأربعة هي:</a:t>
            </a:r>
          </a:p>
          <a:p>
            <a:pPr algn="r"/>
            <a:r>
              <a:rPr lang="ar-SY" sz="3600" dirty="0" smtClean="0">
                <a:solidFill>
                  <a:srgbClr val="FF0000"/>
                </a:solidFill>
              </a:rPr>
              <a:t>الرّبيع و الخريف و الشّتاء و الصّيف</a:t>
            </a:r>
            <a:endParaRPr lang="ar-SY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تخزين داخلي 1"/>
          <p:cNvSpPr/>
          <p:nvPr/>
        </p:nvSpPr>
        <p:spPr>
          <a:xfrm>
            <a:off x="0" y="166669"/>
            <a:ext cx="8845062" cy="646331"/>
          </a:xfrm>
          <a:prstGeom prst="flowChartInternal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" name="مربع نص 2"/>
          <p:cNvSpPr txBox="1"/>
          <p:nvPr/>
        </p:nvSpPr>
        <p:spPr>
          <a:xfrm>
            <a:off x="-1107831" y="166669"/>
            <a:ext cx="99528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3600" dirty="0" smtClean="0"/>
              <a:t>أحيط بدائرة الصورة التي تدل على الطقس لهذا اليوم</a:t>
            </a:r>
            <a:endParaRPr lang="ar-SY" sz="3600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12" y="813000"/>
            <a:ext cx="2254654" cy="216071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68" y="977412"/>
            <a:ext cx="2901462" cy="220833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40" y="3509230"/>
            <a:ext cx="3346448" cy="18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76676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136</TotalTime>
  <Words>65</Words>
  <Application>Microsoft Office PowerPoint</Application>
  <PresentationFormat>عرض على الشاشة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school</vt:lpstr>
      <vt:lpstr>الصف : الأول المادة : علوم  الدرس :أنواع الطقس والفصول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21</cp:revision>
  <dcterms:created xsi:type="dcterms:W3CDTF">2020-05-02T02:36:07Z</dcterms:created>
  <dcterms:modified xsi:type="dcterms:W3CDTF">2020-05-15T20:50:49Z</dcterms:modified>
</cp:coreProperties>
</file>