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/>
              <a:t>أهمية التربة وطرائق حمايتها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663"/>
            <a:ext cx="8229600" cy="1143000"/>
          </a:xfrm>
        </p:spPr>
        <p:txBody>
          <a:bodyPr/>
          <a:lstStyle/>
          <a:p>
            <a:r>
              <a:rPr lang="ar-SY" dirty="0" smtClean="0"/>
              <a:t>مخرجات التعلم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        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 smtClean="0"/>
              <a:t>        يذكر فوائد التربة.</a:t>
            </a:r>
          </a:p>
          <a:p>
            <a:pPr marL="0" indent="0" algn="r">
              <a:buNone/>
            </a:pPr>
            <a:r>
              <a:rPr lang="ar-SY" dirty="0" smtClean="0"/>
              <a:t>        يعدد طرائق المحافظة على التربة.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2755726" y="4797468"/>
            <a:ext cx="4672207" cy="12400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dirty="0" smtClean="0"/>
              <a:t>تنمو جذور النباتات في التربة وتمتص منها الماء والأملاح </a:t>
            </a:r>
            <a:endParaRPr lang="ar-SY" sz="3200" dirty="0"/>
          </a:p>
        </p:txBody>
      </p:sp>
      <p:pic>
        <p:nvPicPr>
          <p:cNvPr id="1026" name="Picture 2" descr="C:\Users\أحمد زكور\Desktop\2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59" y="2032479"/>
            <a:ext cx="31242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أحمد زكور\Desktop\5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85" y="2032479"/>
            <a:ext cx="2811419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893513" y="4208746"/>
            <a:ext cx="4809994" cy="15657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dirty="0" smtClean="0"/>
              <a:t>تعيش بعض الحيوانات في التربة وتجعلها مسكناً لها</a:t>
            </a:r>
            <a:endParaRPr lang="ar-SY" sz="3200" dirty="0"/>
          </a:p>
        </p:txBody>
      </p:sp>
      <p:pic>
        <p:nvPicPr>
          <p:cNvPr id="1026" name="Picture 2" descr="C:\Users\أحمد زكور\Desktop\1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33" y="1628773"/>
            <a:ext cx="2167220" cy="16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أحمد زكور\Desktop\2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664" y="1600200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أحمد زكور\Desktop\images.jpg3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28773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742612" y="4089745"/>
            <a:ext cx="4359056" cy="12901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يسبب تلوث التربة تسممها وعدم صلاحيتها للزراعة ولحياة الكائنات التي تعيش فيها</a:t>
            </a:r>
            <a:endParaRPr lang="ar-SY" sz="2800" dirty="0"/>
          </a:p>
        </p:txBody>
      </p:sp>
      <p:pic>
        <p:nvPicPr>
          <p:cNvPr id="2050" name="Picture 2" descr="C:\Users\أحمد زكور\Desktop\images.jpg8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70" y="1690687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أحمد زكور\Desktop\images.jpg5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00" y="169068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التقويم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17" y="1264195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3000" dirty="0" smtClean="0"/>
              <a:t>    املأ الفراغات بالكلمات المناسبة الآتية:</a:t>
            </a:r>
          </a:p>
          <a:p>
            <a:pPr marL="0" indent="0" algn="r">
              <a:buNone/>
            </a:pPr>
            <a:r>
              <a:rPr lang="ar-SY" sz="3000" dirty="0" smtClean="0">
                <a:solidFill>
                  <a:srgbClr val="00B050"/>
                </a:solidFill>
              </a:rPr>
              <a:t>    ( النفط – الصرف – المبيدات – البلاستيك )</a:t>
            </a:r>
          </a:p>
          <a:p>
            <a:pPr marL="0" indent="0" algn="r">
              <a:buNone/>
            </a:pPr>
            <a:r>
              <a:rPr lang="ar-SY" sz="3000" dirty="0" smtClean="0"/>
              <a:t>    تتم حماية التربة ب:</a:t>
            </a:r>
          </a:p>
          <a:p>
            <a:pPr marL="0" indent="0" algn="r">
              <a:buNone/>
            </a:pPr>
            <a:r>
              <a:rPr lang="ar-SY" sz="3000" dirty="0" smtClean="0"/>
              <a:t>                 عدم الإكثار من رش .......الزراعية.</a:t>
            </a:r>
          </a:p>
          <a:p>
            <a:pPr marL="0" indent="0" algn="r">
              <a:buNone/>
            </a:pPr>
            <a:r>
              <a:rPr lang="ar-SY" sz="3000" dirty="0" smtClean="0"/>
              <a:t>                 معالجة مياه ........الصحي.</a:t>
            </a:r>
          </a:p>
          <a:p>
            <a:pPr marL="0" indent="0" algn="r">
              <a:buNone/>
            </a:pPr>
            <a:r>
              <a:rPr lang="ar-SY" sz="3000" dirty="0" smtClean="0"/>
              <a:t>                 عدم تلويثها ب.......والفضلات الصلبة مثل ........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32591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79</TotalTime>
  <Words>104</Words>
  <Application>Microsoft Office PowerPoint</Application>
  <PresentationFormat>عرض على الشاشة (3:4)‏</PresentationFormat>
  <Paragraphs>16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school</vt:lpstr>
      <vt:lpstr>أهمية التربة وطرائق حمايتها</vt:lpstr>
      <vt:lpstr>مخرجات التعلم</vt:lpstr>
      <vt:lpstr>عرض تقديمي في PowerPoint</vt:lpstr>
      <vt:lpstr>عرض تقديمي في PowerPoint</vt:lpstr>
      <vt:lpstr>عرض تقديمي في PowerPoint</vt:lpstr>
      <vt:lpstr>التقويم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12</cp:revision>
  <dcterms:created xsi:type="dcterms:W3CDTF">2020-05-02T02:36:07Z</dcterms:created>
  <dcterms:modified xsi:type="dcterms:W3CDTF">2020-05-10T11:07:20Z</dcterms:modified>
</cp:coreProperties>
</file>