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اجمع 3 أعداد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حل التمارين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jamal\Desktop\تصوير الدروس\11  جمع 3 أعداد\Screenshot_٢٠٢٠-٠٥-١٥-٢٣-٣٤-٥٧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23029"/>
            <a:ext cx="2240280" cy="34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mal\Desktop\تصوير الدروس\11  جمع 3 أعداد\Screenshot_٢٠٢٠-٠٥-١٥-٢٣-٣٥-٠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2005947"/>
            <a:ext cx="1889732" cy="26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mal\Desktop\تصوير الدروس\11  جمع 3 أعداد\Screenshot_٢٠٢٠-٠٥-١٥-٢٣-٣٥-٢٢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2118"/>
            <a:ext cx="2057400" cy="28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71482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487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تذكر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حل التدريبات التالية</a:t>
            </a:r>
          </a:p>
          <a:p>
            <a:pPr marL="0" indent="0" algn="ctr">
              <a:buNone/>
            </a:pP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8+2=........</a:t>
            </a:r>
          </a:p>
          <a:p>
            <a:pPr marL="0" indent="0" algn="ctr">
              <a:buNone/>
            </a:pP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4+4=......</a:t>
            </a:r>
          </a:p>
          <a:p>
            <a:pPr marL="0" indent="0" algn="ctr">
              <a:buNone/>
            </a:pPr>
            <a:r>
              <a:rPr lang="ar-SA" sz="4400" dirty="0" smtClean="0">
                <a:latin typeface="Sakkal Majalla" pitchFamily="2" charset="-78"/>
                <a:cs typeface="Sakkal Majalla" pitchFamily="2" charset="-78"/>
              </a:rPr>
              <a:t>2+5=.......</a:t>
            </a:r>
            <a:endParaRPr lang="en-US" sz="4400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وسيلة شرح بيضاوية 3"/>
          <p:cNvSpPr/>
          <p:nvPr/>
        </p:nvSpPr>
        <p:spPr>
          <a:xfrm rot="17698464">
            <a:off x="5344498" y="1024454"/>
            <a:ext cx="2772854" cy="3453148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5471160" y="1417638"/>
            <a:ext cx="2407920" cy="256000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أستطيع  أن أجمع 3 أعداد بثلاث طرق مختلفة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الطريقة الأولى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انفجار 1 3"/>
          <p:cNvSpPr/>
          <p:nvPr/>
        </p:nvSpPr>
        <p:spPr>
          <a:xfrm>
            <a:off x="3825240" y="579120"/>
            <a:ext cx="4693920" cy="52578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أجمع العدد مع نفسه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ثم أجمع الناتج مع العدد الآخر</a:t>
            </a:r>
          </a:p>
        </p:txBody>
      </p:sp>
      <p:pic>
        <p:nvPicPr>
          <p:cNvPr id="1026" name="Picture 2" descr="C:\Users\jamal\Desktop\تصوير الدروس\11  جمع 3 أعداد\Screenshot_٢٠٢٠-٠٥-١٥-٢٣-٣٢-١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7356"/>
            <a:ext cx="3368040" cy="2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أوجد ناتج الجمع بنفس الطريقة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amal\Desktop\تصوير الدروس\11  جمع 3 أعداد\Screenshot_٢٠٢٠-٠٥-١٥-٢٣-٣٢-٥٧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8" y="1600200"/>
            <a:ext cx="4467225" cy="39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الطريقة الثانية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6</a:t>
            </a:r>
          </a:p>
          <a:p>
            <a:pPr marL="0" indent="0" algn="ctr">
              <a:buNone/>
            </a:pP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4</a:t>
            </a:r>
          </a:p>
          <a:p>
            <a:pPr marL="0" indent="0" algn="ctr">
              <a:buNone/>
            </a:pP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+ 5    </a:t>
            </a:r>
          </a:p>
          <a:p>
            <a:pPr marL="0" indent="0" algn="ctr">
              <a:buNone/>
            </a:pP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ــــــــــــــــــــــــــــــــــ </a:t>
            </a:r>
          </a:p>
          <a:p>
            <a:pPr marL="0" indent="0" algn="ctr">
              <a:buNone/>
            </a:pP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15 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6614160" y="655320"/>
            <a:ext cx="2697480" cy="288036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أكون عشرة أولا ثم أجمعها للعدد الآخر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5800" y="1600200"/>
            <a:ext cx="2914650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6+4= 10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85800" y="3078480"/>
            <a:ext cx="291465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10+5 = 15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أوجد ناتج الجمع بنفس الطريقة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4892040" y="1981200"/>
            <a:ext cx="1828800" cy="2621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8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4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+ 2    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ـــــــــــ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18360" y="1981200"/>
            <a:ext cx="1828800" cy="2621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9</a:t>
            </a:r>
            <a:endParaRPr lang="ar-SA" sz="3200" b="1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6</a:t>
            </a:r>
            <a:endParaRPr lang="ar-SA" sz="3200" b="1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>
                <a:solidFill>
                  <a:srgbClr val="C00000"/>
                </a:solidFill>
              </a:rPr>
              <a:t>+ </a:t>
            </a:r>
            <a:r>
              <a:rPr lang="ar-SA" sz="3200" b="1" dirty="0" smtClean="0">
                <a:solidFill>
                  <a:srgbClr val="C00000"/>
                </a:solidFill>
              </a:rPr>
              <a:t>1    </a:t>
            </a:r>
            <a:endParaRPr lang="ar-SA" sz="3200" b="1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>
                <a:solidFill>
                  <a:srgbClr val="C00000"/>
                </a:solidFill>
              </a:rPr>
              <a:t>ـــــــــــ</a:t>
            </a:r>
          </a:p>
        </p:txBody>
      </p:sp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الطريقة الثالثة الجمع بالترتيب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b="1" dirty="0" smtClean="0"/>
              <a:t>5</a:t>
            </a:r>
          </a:p>
          <a:p>
            <a:pPr marL="0" indent="0" algn="ctr">
              <a:buNone/>
            </a:pPr>
            <a:r>
              <a:rPr lang="ar-SA" sz="4000" b="1" dirty="0" smtClean="0"/>
              <a:t>4</a:t>
            </a:r>
          </a:p>
          <a:p>
            <a:pPr marL="0" indent="0" algn="ctr">
              <a:buNone/>
            </a:pPr>
            <a:r>
              <a:rPr lang="en-US" sz="4000" b="1" dirty="0" smtClean="0"/>
              <a:t>    </a:t>
            </a:r>
            <a:r>
              <a:rPr lang="ar-SA" sz="4000" b="1" dirty="0" smtClean="0"/>
              <a:t>+ 3</a:t>
            </a:r>
          </a:p>
          <a:p>
            <a:pPr marL="0" indent="0" algn="ctr">
              <a:buNone/>
            </a:pPr>
            <a:r>
              <a:rPr lang="en-US" sz="4000" b="1" dirty="0" smtClean="0"/>
              <a:t>   </a:t>
            </a:r>
            <a:r>
              <a:rPr lang="ar-SA" sz="4000" b="1" dirty="0" smtClean="0"/>
              <a:t>ـــــــــ</a:t>
            </a:r>
          </a:p>
          <a:p>
            <a:pPr marL="0" indent="0" algn="ctr">
              <a:buNone/>
            </a:pPr>
            <a:r>
              <a:rPr lang="ar-SA" sz="4000" b="1" dirty="0" smtClean="0"/>
              <a:t>   12     </a:t>
            </a:r>
            <a:endParaRPr lang="en-US" sz="4000" b="1" dirty="0"/>
          </a:p>
        </p:txBody>
      </p:sp>
      <p:sp>
        <p:nvSpPr>
          <p:cNvPr id="4" name="سحابة 3"/>
          <p:cNvSpPr/>
          <p:nvPr/>
        </p:nvSpPr>
        <p:spPr>
          <a:xfrm>
            <a:off x="5318760" y="1219518"/>
            <a:ext cx="3200400" cy="384048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أجمع العدد ين الأول والثاني ثم أجمع الناتج مع العدد الآخر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12520" y="1806099"/>
            <a:ext cx="2712720" cy="62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5+4=9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12520" y="2827179"/>
            <a:ext cx="2712720" cy="62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9+3=12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أوجد ناتج الجمع بنفس الطريقة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mal\Desktop\تصوير الدروس\11  جمع 3 أعداد\Screenshot_٢٠٢٠-٠٥-١٥-٢٣-٣٤-١٠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762500" cy="37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71</TotalTime>
  <Words>109</Words>
  <Application>Microsoft Office PowerPoint</Application>
  <PresentationFormat>عرض على الشاشة (3:4)‏</PresentationFormat>
  <Paragraphs>41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school</vt:lpstr>
      <vt:lpstr>الصف : الأول المادة: حساب الدرس: اجمع 3 أعداد</vt:lpstr>
      <vt:lpstr>تذكر </vt:lpstr>
      <vt:lpstr>عرض تقديمي في PowerPoint</vt:lpstr>
      <vt:lpstr>الطريقة الأولى</vt:lpstr>
      <vt:lpstr>أوجد ناتج الجمع بنفس الطريقة</vt:lpstr>
      <vt:lpstr>الطريقة الثانية</vt:lpstr>
      <vt:lpstr>أوجد ناتج الجمع بنفس الطريقة</vt:lpstr>
      <vt:lpstr>الطريقة الثالثة الجمع بالترتيب</vt:lpstr>
      <vt:lpstr>أوجد ناتج الجمع بنفس الطريقة</vt:lpstr>
      <vt:lpstr>حل التمارين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11</cp:revision>
  <dcterms:created xsi:type="dcterms:W3CDTF">2020-05-02T02:36:07Z</dcterms:created>
  <dcterms:modified xsi:type="dcterms:W3CDTF">2020-05-16T15:02:07Z</dcterms:modified>
</cp:coreProperties>
</file>