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8"/>
  </p:notesMasterIdLst>
  <p:sldIdLst>
    <p:sldId id="256" r:id="rId2"/>
    <p:sldId id="257" r:id="rId3"/>
    <p:sldId id="265" r:id="rId4"/>
    <p:sldId id="266" r:id="rId5"/>
    <p:sldId id="262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138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AE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9E4BDB0-1781-49D4-B33D-C455AF4BA989}" type="datetimeFigureOut">
              <a:rPr lang="ar-AE" smtClean="0"/>
              <a:t>10/10/1441</a:t>
            </a:fld>
            <a:endParaRPr lang="ar-AE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AE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AE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2B0E0C3B-D040-402A-84AE-AE0C5A75110D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503140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wma"/><Relationship Id="rId2" Type="http://schemas.microsoft.com/office/2007/relationships/media" Target="../media/media1.wma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wma"/><Relationship Id="rId2" Type="http://schemas.microsoft.com/office/2007/relationships/media" Target="../media/media2.wma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image" Target="../media/image3.jp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media3.wma"/><Relationship Id="rId7" Type="http://schemas.microsoft.com/office/2007/relationships/hdphoto" Target="../media/hdphoto1.wdp"/><Relationship Id="rId2" Type="http://schemas.microsoft.com/office/2007/relationships/media" Target="../media/media3.wma"/><Relationship Id="rId1" Type="http://schemas.openxmlformats.org/officeDocument/2006/relationships/tags" Target="../tags/tag3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wma"/><Relationship Id="rId2" Type="http://schemas.microsoft.com/office/2007/relationships/media" Target="../media/media4.wma"/><Relationship Id="rId1" Type="http://schemas.openxmlformats.org/officeDocument/2006/relationships/tags" Target="../tags/tag4.xml"/><Relationship Id="rId6" Type="http://schemas.openxmlformats.org/officeDocument/2006/relationships/image" Target="../media/image2.png"/><Relationship Id="rId5" Type="http://schemas.openxmlformats.org/officeDocument/2006/relationships/image" Target="../media/image4.jp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wma"/><Relationship Id="rId2" Type="http://schemas.microsoft.com/office/2007/relationships/media" Target="../media/media5.wma"/><Relationship Id="rId1" Type="http://schemas.openxmlformats.org/officeDocument/2006/relationships/tags" Target="../tags/tag5.xml"/><Relationship Id="rId6" Type="http://schemas.openxmlformats.org/officeDocument/2006/relationships/image" Target="../media/image2.png"/><Relationship Id="rId5" Type="http://schemas.openxmlformats.org/officeDocument/2006/relationships/image" Target="../media/image6.jpg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2470" y="4511569"/>
            <a:ext cx="3761405" cy="2216689"/>
          </a:xfrm>
        </p:spPr>
        <p:txBody>
          <a:bodyPr/>
          <a:lstStyle/>
          <a:p>
            <a:r>
              <a:rPr lang="ar-SA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الدرس </a:t>
            </a:r>
            <a:r>
              <a:rPr lang="ar-SA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الخامس:</a:t>
            </a:r>
            <a:r>
              <a:rPr lang="en-US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/>
            </a:r>
            <a:br>
              <a:rPr lang="en-US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</a:br>
            <a:r>
              <a:rPr lang="ar-SA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اجمع </a:t>
            </a:r>
            <a:r>
              <a:rPr lang="ar-SA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واطرح ذهنيا</a:t>
            </a:r>
            <a:endParaRPr lang="en-US" dirty="0"/>
          </a:p>
        </p:txBody>
      </p:sp>
      <p:pic>
        <p:nvPicPr>
          <p:cNvPr id="3" name="صوت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456"/>
    </mc:Choice>
    <mc:Fallback>
      <p:transition spd="slow" advTm="154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  <p:extLst mod="1">
    <p:ext uri="{3A86A75C-4F4B-4683-9AE1-C65F6400EC91}">
      <p14:laserTraceLst xmlns:p14="http://schemas.microsoft.com/office/powerpoint/2010/main">
        <p14:tracePtLst>
          <p14:tracePt t="235" x="2938463" y="3340100"/>
          <p14:tracePt t="274" x="2867025" y="3322638"/>
          <p14:tracePt t="530" x="2741613" y="3276600"/>
          <p14:tracePt t="538" x="2616200" y="3241675"/>
          <p14:tracePt t="545" x="2438400" y="3179763"/>
          <p14:tracePt t="552" x="2071688" y="3009900"/>
          <p14:tracePt t="568" x="1731963" y="2768600"/>
          <p14:tracePt t="584" x="1411288" y="2554288"/>
          <p14:tracePt t="601" x="965200" y="2241550"/>
          <p14:tracePt t="619" x="679450" y="2009775"/>
          <p14:tracePt t="637" x="401638" y="1803400"/>
          <p14:tracePt t="637" x="276225" y="1714500"/>
          <p14:tracePt t="656" x="88900" y="1581150"/>
        </p14:tracePtLst>
      </p14:laserTrace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dirty="0"/>
              <a:t>الفصل السابع       </a:t>
            </a:r>
            <a:r>
              <a:rPr lang="ar-SY" dirty="0"/>
              <a:t> </a:t>
            </a:r>
            <a:r>
              <a:rPr lang="ar-SA" dirty="0"/>
              <a:t> الدرس </a:t>
            </a:r>
            <a:r>
              <a:rPr lang="ar-SA" dirty="0" smtClean="0"/>
              <a:t>الخامس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dirty="0"/>
              <a:t>عزيزي الطالب: الهدف التعليمي من هذا الدرس            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                   </a:t>
            </a:r>
            <a:r>
              <a:rPr lang="ar-SA" dirty="0" smtClean="0">
                <a:solidFill>
                  <a:srgbClr val="00B050"/>
                </a:solidFill>
              </a:rPr>
              <a:t>                             </a:t>
            </a:r>
            <a:r>
              <a:rPr lang="en-US" dirty="0" smtClean="0">
                <a:solidFill>
                  <a:srgbClr val="00B050"/>
                </a:solidFill>
              </a:rPr>
              <a:t>  </a:t>
            </a:r>
            <a:r>
              <a:rPr lang="ar-SA" dirty="0" smtClean="0">
                <a:solidFill>
                  <a:srgbClr val="00B050"/>
                </a:solidFill>
              </a:rPr>
              <a:t>1.اجمع الواحدات ذهنيا </a:t>
            </a:r>
          </a:p>
          <a:p>
            <a:pPr marL="0" indent="0" algn="r" rtl="1">
              <a:buNone/>
            </a:pPr>
            <a:r>
              <a:rPr lang="ar-SA" dirty="0"/>
              <a:t>2</a:t>
            </a:r>
            <a:r>
              <a:rPr lang="ar-SA" dirty="0" smtClean="0"/>
              <a:t>.اجمع مضاعفات العشرة ذهنيا</a:t>
            </a:r>
          </a:p>
          <a:p>
            <a:pPr marL="0" indent="0" algn="r" rtl="1">
              <a:buNone/>
            </a:pPr>
            <a:r>
              <a:rPr lang="ar-SA" dirty="0"/>
              <a:t> </a:t>
            </a:r>
            <a:r>
              <a:rPr lang="ar-SA" dirty="0" smtClean="0">
                <a:solidFill>
                  <a:srgbClr val="FF0000"/>
                </a:solidFill>
              </a:rPr>
              <a:t>3.اجمع مضاعفات المئة ذهنيا                              </a:t>
            </a:r>
            <a:endParaRPr lang="ar-SA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 smtClean="0"/>
              <a:t>           </a:t>
            </a:r>
            <a:endParaRPr lang="ar-SA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1642519" y="3796228"/>
            <a:ext cx="58589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dirty="0" smtClean="0">
                <a:solidFill>
                  <a:srgbClr val="FF0000"/>
                </a:solidFill>
              </a:rPr>
              <a:t>  </a:t>
            </a:r>
          </a:p>
          <a:p>
            <a:endParaRPr lang="ar-AE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  </a:t>
            </a:r>
            <a:endParaRPr lang="ar-AE" dirty="0">
              <a:solidFill>
                <a:srgbClr val="FF0000"/>
              </a:solidFill>
            </a:endParaRPr>
          </a:p>
        </p:txBody>
      </p:sp>
      <p:pic>
        <p:nvPicPr>
          <p:cNvPr id="4" name="صوت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18158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175"/>
    </mc:Choice>
    <mc:Fallback>
      <p:transition spd="slow" advTm="151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  <p:extLst mod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تمرير أفقي 13"/>
          <p:cNvSpPr/>
          <p:nvPr/>
        </p:nvSpPr>
        <p:spPr>
          <a:xfrm>
            <a:off x="1569493" y="504968"/>
            <a:ext cx="6059606" cy="887104"/>
          </a:xfrm>
          <a:prstGeom prst="horizontalScroll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 smtClean="0"/>
              <a:t>اجمع واطرح ذهنيا</a:t>
            </a:r>
            <a:endParaRPr lang="ar-AE" sz="3600" dirty="0"/>
          </a:p>
        </p:txBody>
      </p:sp>
      <p:sp>
        <p:nvSpPr>
          <p:cNvPr id="15" name="مربع نص 14"/>
          <p:cNvSpPr txBox="1"/>
          <p:nvPr/>
        </p:nvSpPr>
        <p:spPr>
          <a:xfrm>
            <a:off x="6334798" y="1555845"/>
            <a:ext cx="198370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400" dirty="0" smtClean="0"/>
              <a:t>لنتذكر معا:</a:t>
            </a:r>
            <a:endParaRPr lang="ar-AE" sz="2400" dirty="0"/>
          </a:p>
        </p:txBody>
      </p:sp>
      <p:sp>
        <p:nvSpPr>
          <p:cNvPr id="16" name="مربع نص 15"/>
          <p:cNvSpPr txBox="1"/>
          <p:nvPr/>
        </p:nvSpPr>
        <p:spPr>
          <a:xfrm>
            <a:off x="6919414" y="2181283"/>
            <a:ext cx="155148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400" dirty="0" smtClean="0"/>
              <a:t>4واحدات=</a:t>
            </a:r>
            <a:endParaRPr lang="ar-AE" sz="2400" dirty="0"/>
          </a:p>
        </p:txBody>
      </p:sp>
      <p:sp>
        <p:nvSpPr>
          <p:cNvPr id="17" name="مربع نص 16"/>
          <p:cNvSpPr txBox="1"/>
          <p:nvPr/>
        </p:nvSpPr>
        <p:spPr>
          <a:xfrm>
            <a:off x="4476466" y="2082210"/>
            <a:ext cx="127375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400" dirty="0" smtClean="0"/>
              <a:t>4عشرات=</a:t>
            </a:r>
            <a:endParaRPr lang="ar-AE" sz="2400" dirty="0"/>
          </a:p>
        </p:txBody>
      </p:sp>
      <p:sp>
        <p:nvSpPr>
          <p:cNvPr id="18" name="مربع نص 17"/>
          <p:cNvSpPr txBox="1"/>
          <p:nvPr/>
        </p:nvSpPr>
        <p:spPr>
          <a:xfrm>
            <a:off x="1883390" y="2082210"/>
            <a:ext cx="114614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400" dirty="0" smtClean="0"/>
              <a:t>4مئات=</a:t>
            </a:r>
            <a:endParaRPr lang="ar-AE" sz="2400" dirty="0"/>
          </a:p>
        </p:txBody>
      </p:sp>
      <p:sp>
        <p:nvSpPr>
          <p:cNvPr id="19" name="مربع نص 18"/>
          <p:cNvSpPr txBox="1"/>
          <p:nvPr/>
        </p:nvSpPr>
        <p:spPr>
          <a:xfrm>
            <a:off x="1200735" y="2056188"/>
            <a:ext cx="77163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400" dirty="0" smtClean="0"/>
              <a:t>400</a:t>
            </a:r>
            <a:endParaRPr lang="ar-AE" sz="2400" dirty="0"/>
          </a:p>
        </p:txBody>
      </p:sp>
      <p:sp>
        <p:nvSpPr>
          <p:cNvPr id="20" name="مربع نص 19"/>
          <p:cNvSpPr txBox="1"/>
          <p:nvPr/>
        </p:nvSpPr>
        <p:spPr>
          <a:xfrm>
            <a:off x="6705409" y="2227617"/>
            <a:ext cx="47331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400" dirty="0" smtClean="0"/>
              <a:t>4</a:t>
            </a:r>
            <a:endParaRPr lang="ar-AE" sz="2400" dirty="0"/>
          </a:p>
        </p:txBody>
      </p:sp>
      <p:sp>
        <p:nvSpPr>
          <p:cNvPr id="21" name="مربع نص 20"/>
          <p:cNvSpPr txBox="1"/>
          <p:nvPr/>
        </p:nvSpPr>
        <p:spPr>
          <a:xfrm>
            <a:off x="3712191" y="2107240"/>
            <a:ext cx="67766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400" dirty="0" smtClean="0"/>
              <a:t>40</a:t>
            </a:r>
            <a:endParaRPr lang="ar-AE" sz="2400" dirty="0"/>
          </a:p>
        </p:txBody>
      </p:sp>
      <p:pic>
        <p:nvPicPr>
          <p:cNvPr id="22" name="صورة 21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69493" y="4010693"/>
            <a:ext cx="1239584" cy="8263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3" name="وسيلة شرح بيضاوية 22"/>
          <p:cNvSpPr/>
          <p:nvPr/>
        </p:nvSpPr>
        <p:spPr>
          <a:xfrm>
            <a:off x="1430262" y="2497959"/>
            <a:ext cx="2729016" cy="1470123"/>
          </a:xfrm>
          <a:prstGeom prst="wedgeEllipse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استطيع القيام بما يأتي ذهنيا .هل تستطيع القيام بذلك ايضا</a:t>
            </a:r>
            <a:endParaRPr lang="ar-AE" dirty="0"/>
          </a:p>
        </p:txBody>
      </p:sp>
      <p:sp>
        <p:nvSpPr>
          <p:cNvPr id="24" name="مربع نص 23"/>
          <p:cNvSpPr txBox="1"/>
          <p:nvPr/>
        </p:nvSpPr>
        <p:spPr>
          <a:xfrm>
            <a:off x="7260608" y="3053576"/>
            <a:ext cx="47331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400" dirty="0" smtClean="0"/>
              <a:t>9</a:t>
            </a:r>
            <a:endParaRPr lang="ar-AE" sz="2400" dirty="0"/>
          </a:p>
        </p:txBody>
      </p:sp>
      <p:sp>
        <p:nvSpPr>
          <p:cNvPr id="25" name="مربع نص 24"/>
          <p:cNvSpPr txBox="1"/>
          <p:nvPr/>
        </p:nvSpPr>
        <p:spPr>
          <a:xfrm>
            <a:off x="7781499" y="3274864"/>
            <a:ext cx="25722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400" dirty="0" smtClean="0"/>
              <a:t>-</a:t>
            </a:r>
            <a:endParaRPr lang="ar-AE" sz="2400" dirty="0"/>
          </a:p>
        </p:txBody>
      </p:sp>
      <p:sp>
        <p:nvSpPr>
          <p:cNvPr id="26" name="مربع نص 25"/>
          <p:cNvSpPr txBox="1"/>
          <p:nvPr/>
        </p:nvSpPr>
        <p:spPr>
          <a:xfrm>
            <a:off x="7274349" y="3549028"/>
            <a:ext cx="47331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400" dirty="0" smtClean="0"/>
              <a:t>4</a:t>
            </a:r>
            <a:endParaRPr lang="ar-AE" sz="2400" dirty="0"/>
          </a:p>
        </p:txBody>
      </p:sp>
      <p:cxnSp>
        <p:nvCxnSpPr>
          <p:cNvPr id="28" name="رابط مستقيم 27"/>
          <p:cNvCxnSpPr/>
          <p:nvPr/>
        </p:nvCxnSpPr>
        <p:spPr>
          <a:xfrm flipH="1">
            <a:off x="7069540" y="4010693"/>
            <a:ext cx="917331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9" name="مربع نص 28"/>
          <p:cNvSpPr txBox="1"/>
          <p:nvPr/>
        </p:nvSpPr>
        <p:spPr>
          <a:xfrm>
            <a:off x="7291549" y="4044480"/>
            <a:ext cx="47331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400" dirty="0" smtClean="0"/>
              <a:t>5</a:t>
            </a:r>
            <a:endParaRPr lang="ar-AE" sz="2400" dirty="0"/>
          </a:p>
        </p:txBody>
      </p:sp>
      <p:sp>
        <p:nvSpPr>
          <p:cNvPr id="30" name="مربع نص 29"/>
          <p:cNvSpPr txBox="1"/>
          <p:nvPr/>
        </p:nvSpPr>
        <p:spPr>
          <a:xfrm>
            <a:off x="5688307" y="3650862"/>
            <a:ext cx="62868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400" dirty="0" smtClean="0"/>
              <a:t>40</a:t>
            </a:r>
            <a:endParaRPr lang="ar-AE" sz="2400" dirty="0"/>
          </a:p>
        </p:txBody>
      </p:sp>
      <p:sp>
        <p:nvSpPr>
          <p:cNvPr id="31" name="مربع نص 30"/>
          <p:cNvSpPr txBox="1"/>
          <p:nvPr/>
        </p:nvSpPr>
        <p:spPr>
          <a:xfrm>
            <a:off x="6311644" y="3361778"/>
            <a:ext cx="29475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400" dirty="0" smtClean="0"/>
              <a:t>-</a:t>
            </a:r>
            <a:endParaRPr lang="ar-AE" sz="2400" dirty="0"/>
          </a:p>
        </p:txBody>
      </p:sp>
      <p:sp>
        <p:nvSpPr>
          <p:cNvPr id="32" name="مربع نص 31"/>
          <p:cNvSpPr txBox="1"/>
          <p:nvPr/>
        </p:nvSpPr>
        <p:spPr>
          <a:xfrm>
            <a:off x="5603775" y="3072693"/>
            <a:ext cx="73102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400" dirty="0" smtClean="0"/>
              <a:t>90</a:t>
            </a:r>
            <a:endParaRPr lang="ar-AE" sz="2400" dirty="0"/>
          </a:p>
        </p:txBody>
      </p:sp>
      <p:cxnSp>
        <p:nvCxnSpPr>
          <p:cNvPr id="33" name="رابط مستقيم 32"/>
          <p:cNvCxnSpPr/>
          <p:nvPr/>
        </p:nvCxnSpPr>
        <p:spPr>
          <a:xfrm flipH="1">
            <a:off x="5750218" y="4044480"/>
            <a:ext cx="917331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4" name="مربع نص 33"/>
          <p:cNvSpPr txBox="1"/>
          <p:nvPr/>
        </p:nvSpPr>
        <p:spPr>
          <a:xfrm>
            <a:off x="5776955" y="4063176"/>
            <a:ext cx="55784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400" dirty="0" smtClean="0"/>
              <a:t>50</a:t>
            </a:r>
            <a:endParaRPr lang="ar-AE" sz="2400" dirty="0"/>
          </a:p>
        </p:txBody>
      </p:sp>
      <p:sp>
        <p:nvSpPr>
          <p:cNvPr id="35" name="مربع نص 34"/>
          <p:cNvSpPr txBox="1"/>
          <p:nvPr/>
        </p:nvSpPr>
        <p:spPr>
          <a:xfrm>
            <a:off x="4271546" y="3672092"/>
            <a:ext cx="78270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400" dirty="0" smtClean="0"/>
              <a:t>400</a:t>
            </a:r>
            <a:endParaRPr lang="ar-AE" sz="2400" dirty="0"/>
          </a:p>
        </p:txBody>
      </p:sp>
      <p:sp>
        <p:nvSpPr>
          <p:cNvPr id="36" name="مربع نص 35"/>
          <p:cNvSpPr txBox="1"/>
          <p:nvPr/>
        </p:nvSpPr>
        <p:spPr>
          <a:xfrm>
            <a:off x="4266280" y="3069780"/>
            <a:ext cx="77373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400" dirty="0" smtClean="0"/>
              <a:t>900</a:t>
            </a:r>
            <a:endParaRPr lang="ar-AE" sz="2400" dirty="0"/>
          </a:p>
        </p:txBody>
      </p:sp>
      <p:sp>
        <p:nvSpPr>
          <p:cNvPr id="37" name="مربع نص 36"/>
          <p:cNvSpPr txBox="1"/>
          <p:nvPr/>
        </p:nvSpPr>
        <p:spPr>
          <a:xfrm>
            <a:off x="5045283" y="3384014"/>
            <a:ext cx="29475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400" dirty="0" smtClean="0"/>
              <a:t>-</a:t>
            </a:r>
            <a:endParaRPr lang="ar-AE" sz="2400" dirty="0"/>
          </a:p>
        </p:txBody>
      </p:sp>
      <p:cxnSp>
        <p:nvCxnSpPr>
          <p:cNvPr id="38" name="رابط مستقيم 37"/>
          <p:cNvCxnSpPr/>
          <p:nvPr/>
        </p:nvCxnSpPr>
        <p:spPr>
          <a:xfrm flipH="1">
            <a:off x="4196011" y="4024202"/>
            <a:ext cx="917331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9" name="مربع نص 38"/>
          <p:cNvSpPr txBox="1"/>
          <p:nvPr/>
        </p:nvSpPr>
        <p:spPr>
          <a:xfrm>
            <a:off x="4389384" y="4051912"/>
            <a:ext cx="71054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400" dirty="0" smtClean="0"/>
              <a:t>500</a:t>
            </a:r>
            <a:endParaRPr lang="ar-AE" sz="2400" dirty="0"/>
          </a:p>
        </p:txBody>
      </p:sp>
      <p:cxnSp>
        <p:nvCxnSpPr>
          <p:cNvPr id="40" name="رابط مستقيم 39"/>
          <p:cNvCxnSpPr/>
          <p:nvPr/>
        </p:nvCxnSpPr>
        <p:spPr>
          <a:xfrm flipH="1" flipV="1">
            <a:off x="287036" y="2497959"/>
            <a:ext cx="8378859" cy="11045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صوت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414560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8098"/>
    </mc:Choice>
    <mc:Fallback>
      <p:transition spd="slow" advTm="580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4" grpId="0" animBg="1"/>
      <p:bldP spid="15" grpId="0"/>
      <p:bldP spid="16" grpId="0"/>
      <p:bldP spid="17" grpId="0"/>
      <p:bldP spid="18" grpId="0"/>
      <p:bldP spid="19" grpId="0"/>
      <p:bldP spid="20" grpId="0"/>
      <p:bldP spid="21" grpId="0"/>
      <p:bldP spid="23" grpId="0" animBg="1"/>
      <p:bldP spid="24" grpId="0"/>
      <p:bldP spid="25" grpId="0"/>
      <p:bldP spid="26" grpId="0"/>
      <p:bldP spid="29" grpId="0"/>
      <p:bldP spid="30" grpId="0"/>
      <p:bldP spid="31" grpId="0"/>
      <p:bldP spid="32" grpId="0"/>
      <p:bldP spid="34" grpId="0"/>
      <p:bldP spid="35" grpId="0"/>
      <p:bldP spid="36" grpId="0"/>
      <p:bldP spid="37" grpId="0"/>
      <p:bldP spid="39" grpId="0"/>
    </p:bldLst>
  </p:timing>
  <p:extLst mod="1">
    <p:ext uri="{3A86A75C-4F4B-4683-9AE1-C65F6400EC91}">
      <p14:laserTraceLst xmlns:p14="http://schemas.microsoft.com/office/powerpoint/2010/main">
        <p14:tracePtLst>
          <p14:tracePt t="35510" x="4875213" y="3670300"/>
          <p14:tracePt t="35539" x="4965700" y="3608388"/>
          <p14:tracePt t="35548" x="5133975" y="3465513"/>
          <p14:tracePt t="35564" x="5303838" y="3340100"/>
          <p14:tracePt t="35586" x="5375275" y="3295650"/>
          <p14:tracePt t="35598" x="5411788" y="3286125"/>
          <p14:tracePt t="35615" x="5429250" y="3276600"/>
          <p14:tracePt t="35633" x="5465763" y="3276600"/>
          <p14:tracePt t="35649" x="5473700" y="3276600"/>
          <p14:tracePt t="35664" x="5483225" y="3276600"/>
          <p14:tracePt t="35680" x="5491163" y="3276600"/>
          <p14:tracePt t="35699" x="5500688" y="3276600"/>
          <p14:tracePt t="35714" x="5500688" y="3286125"/>
          <p14:tracePt t="35730" x="5500688" y="3295650"/>
          <p14:tracePt t="35755" x="5510213" y="3295650"/>
          <p14:tracePt t="35770" x="5527675" y="3295650"/>
          <p14:tracePt t="35798" x="5545138" y="3286125"/>
          <p14:tracePt t="35805" x="5572125" y="3286125"/>
          <p14:tracePt t="35814" x="5634038" y="3268663"/>
          <p14:tracePt t="35814" x="5661025" y="3268663"/>
          <p14:tracePt t="35834" x="5724525" y="3268663"/>
          <p14:tracePt t="35848" x="5776913" y="3276600"/>
          <p14:tracePt t="35865" x="5840413" y="3286125"/>
          <p14:tracePt t="35881" x="5929313" y="3303588"/>
          <p14:tracePt t="35900" x="5983288" y="3313113"/>
          <p14:tracePt t="35915" x="6027738" y="3313113"/>
          <p14:tracePt t="35931" x="6099175" y="3303588"/>
          <p14:tracePt t="35949" x="6126163" y="3303588"/>
          <p14:tracePt t="35965" x="6170613" y="3303588"/>
          <p14:tracePt t="35981" x="6188075" y="3303588"/>
          <p14:tracePt t="35981" x="6205538" y="3295650"/>
          <p14:tracePt t="36001" x="6215063" y="3295650"/>
          <p14:tracePt t="36016" x="6224588" y="3295650"/>
          <p14:tracePt t="36031" x="6232525" y="3295650"/>
          <p14:tracePt t="36047" x="6224588" y="3303588"/>
          <p14:tracePt t="36323" x="6224588" y="3313113"/>
          <p14:tracePt t="36345" x="6224588" y="3340100"/>
          <p14:tracePt t="36352" x="6251575" y="3411538"/>
          <p14:tracePt t="36366" x="6259513" y="3455988"/>
          <p14:tracePt t="36381" x="6276975" y="3500438"/>
          <p14:tracePt t="36398" x="6286500" y="3527425"/>
          <p14:tracePt t="36414" x="6296025" y="3544888"/>
          <p14:tracePt t="36414" x="6303963" y="3554413"/>
          <p14:tracePt t="36433" x="6323013" y="3581400"/>
          <p14:tracePt t="36448" x="6340475" y="3589338"/>
          <p14:tracePt t="36465" x="6357938" y="3616325"/>
          <p14:tracePt t="36465" x="6367463" y="3625850"/>
          <p14:tracePt t="36484" x="6394450" y="3643313"/>
          <p14:tracePt t="36499" x="6411913" y="3660775"/>
          <p14:tracePt t="36515" x="6429375" y="3687763"/>
          <p14:tracePt t="36534" x="6465888" y="3714750"/>
          <p14:tracePt t="36548" x="6465888" y="3724275"/>
          <p14:tracePt t="36564" x="6473825" y="3751263"/>
          <p14:tracePt t="36564" x="6473825" y="3759200"/>
          <p14:tracePt t="36586" x="6491288" y="3768725"/>
          <p14:tracePt t="36598" x="6491288" y="3786188"/>
          <p14:tracePt t="36616" x="6491288" y="3795713"/>
          <p14:tracePt t="36631" x="6483350" y="3795713"/>
          <p14:tracePt t="36667" x="6465888" y="3803650"/>
          <p14:tracePt t="36674" x="6456363" y="3803650"/>
          <p14:tracePt t="36683" x="6429375" y="3803650"/>
          <p14:tracePt t="36698" x="6384925" y="3813175"/>
          <p14:tracePt t="36714" x="6330950" y="3822700"/>
          <p14:tracePt t="36714" x="6313488" y="3830638"/>
          <p14:tracePt t="36735" x="6242050" y="3848100"/>
          <p14:tracePt t="36749" x="6188075" y="3867150"/>
          <p14:tracePt t="36765" x="6134100" y="3884613"/>
          <p14:tracePt t="36781" x="6099175" y="3902075"/>
          <p14:tracePt t="36800" x="6081713" y="3911600"/>
          <p14:tracePt t="36815" x="6062663" y="3919538"/>
          <p14:tracePt t="36831" x="6054725" y="3938588"/>
          <p14:tracePt t="36847" x="6045200" y="3946525"/>
          <p14:tracePt t="36865" x="6027738" y="3956050"/>
          <p14:tracePt t="36882" x="6018213" y="3973513"/>
          <p14:tracePt t="36898" x="6000750" y="3983038"/>
          <p14:tracePt t="36914" x="5983288" y="3990975"/>
          <p14:tracePt t="36914" x="5983288" y="4000500"/>
          <p14:tracePt t="36933" x="5973763" y="4010025"/>
          <p14:tracePt t="36948" x="5946775" y="4010025"/>
          <p14:tracePt t="36964" x="5911850" y="4037013"/>
          <p14:tracePt t="36982" x="5894388" y="4044950"/>
          <p14:tracePt t="36998" x="5884863" y="4062413"/>
          <p14:tracePt t="37016" x="5875338" y="4062413"/>
          <p14:tracePt t="37031" x="5867400" y="4062413"/>
          <p14:tracePt t="37065" x="5875338" y="4062413"/>
          <p14:tracePt t="37311" x="5884863" y="4062413"/>
          <p14:tracePt t="37326" x="5894388" y="4062413"/>
          <p14:tracePt t="37334" x="5929313" y="4062413"/>
          <p14:tracePt t="37350" x="5956300" y="4062413"/>
          <p14:tracePt t="37365" x="5973763" y="4062413"/>
          <p14:tracePt t="37381" x="5991225" y="4071938"/>
          <p14:tracePt t="37398" x="6010275" y="4071938"/>
          <p14:tracePt t="37416" x="6027738" y="4081463"/>
          <p14:tracePt t="37432" x="6045200" y="4081463"/>
          <p14:tracePt t="37447" x="6062663" y="4081463"/>
          <p14:tracePt t="37447" x="6072188" y="4081463"/>
          <p14:tracePt t="37467" x="6081713" y="4089400"/>
          <p14:tracePt t="37482" x="6089650" y="4089400"/>
          <p14:tracePt t="37497" x="6099175" y="4089400"/>
          <p14:tracePt t="37514" x="6108700" y="4089400"/>
          <p14:tracePt t="37555" x="6116638" y="4089400"/>
          <p14:tracePt t="37607" x="6126163" y="4089400"/>
          <p14:tracePt t="37703" x="6134100" y="4089400"/>
          <p14:tracePt t="37740" x="6143625" y="4089400"/>
          <p14:tracePt t="37872" x="6143625" y="4081463"/>
          <p14:tracePt t="37917" x="6134100" y="4081463"/>
          <p14:tracePt t="38088" x="6126163" y="4081463"/>
          <p14:tracePt t="38094" x="6089650" y="4089400"/>
          <p14:tracePt t="38115" x="6037263" y="4089400"/>
          <p14:tracePt t="38131" x="5983288" y="4089400"/>
          <p14:tracePt t="38149" x="5965825" y="4089400"/>
          <p14:tracePt t="38165" x="5946775" y="4098925"/>
          <p14:tracePt t="38165" x="5938838" y="4098925"/>
          <p14:tracePt t="38184" x="5919788" y="4098925"/>
          <p14:tracePt t="38198" x="5911850" y="4098925"/>
          <p14:tracePt t="38214" x="5911850" y="4108450"/>
          <p14:tracePt t="38233" x="5902325" y="4108450"/>
          <p14:tracePt t="38247" x="5894388" y="4108450"/>
          <p14:tracePt t="38280" x="5884863" y="4108450"/>
          <p14:tracePt t="38331" x="5875338" y="4108450"/>
          <p14:tracePt t="38352" x="5867400" y="4098925"/>
          <p14:tracePt t="38359" x="5857875" y="4098925"/>
          <p14:tracePt t="38367" x="5848350" y="4098925"/>
          <p14:tracePt t="38381" x="5840413" y="4098925"/>
          <p14:tracePt t="38397" x="5822950" y="4089400"/>
          <p14:tracePt t="38415" x="5813425" y="4089400"/>
          <p14:tracePt t="38430" x="5813425" y="4081463"/>
          <p14:tracePt t="38447" x="5813425" y="4071938"/>
          <p14:tracePt t="38485" x="5813425" y="4062413"/>
          <p14:tracePt t="38492" x="5795963" y="4054475"/>
          <p14:tracePt t="38514" x="5795963" y="4037013"/>
          <p14:tracePt t="38521" x="5786438" y="4017963"/>
          <p14:tracePt t="38531" x="5751513" y="3938588"/>
          <p14:tracePt t="38531" x="5732463" y="3919538"/>
          <p14:tracePt t="38551" x="5715000" y="3867150"/>
          <p14:tracePt t="38565" x="5697538" y="3830638"/>
          <p14:tracePt t="38581" x="5697538" y="3803650"/>
          <p14:tracePt t="38581" x="5697538" y="3795713"/>
          <p14:tracePt t="38602" x="5688013" y="3776663"/>
          <p14:tracePt t="38616" x="5688013" y="3768725"/>
          <p14:tracePt t="38631" x="5688013" y="3751263"/>
          <p14:tracePt t="38647" x="5688013" y="3741738"/>
          <p14:tracePt t="38666" x="5697538" y="3724275"/>
          <p14:tracePt t="38681" x="5697538" y="3714750"/>
          <p14:tracePt t="38697" x="5705475" y="3679825"/>
          <p14:tracePt t="38715" x="5715000" y="3643313"/>
          <p14:tracePt t="38731" x="5724525" y="3608388"/>
          <p14:tracePt t="38747" x="5732463" y="3562350"/>
          <p14:tracePt t="38747" x="5741988" y="3554413"/>
          <p14:tracePt t="38765" x="5741988" y="3517900"/>
          <p14:tracePt t="38783" x="5759450" y="3482975"/>
          <p14:tracePt t="38800" x="5768975" y="3429000"/>
          <p14:tracePt t="38816" x="5776913" y="3402013"/>
          <p14:tracePt t="38831" x="5786438" y="3367088"/>
          <p14:tracePt t="38847" x="5803900" y="3313113"/>
          <p14:tracePt t="38865" x="5822950" y="3268663"/>
          <p14:tracePt t="38881" x="5830888" y="3251200"/>
          <p14:tracePt t="38899" x="5848350" y="3224213"/>
          <p14:tracePt t="38915" x="5857875" y="3224213"/>
          <p14:tracePt t="38931" x="5875338" y="3205163"/>
          <p14:tracePt t="38950" x="5911850" y="3187700"/>
          <p14:tracePt t="38965" x="5938838" y="3170238"/>
          <p14:tracePt t="38981" x="5973763" y="3160713"/>
          <p14:tracePt t="39000" x="6000750" y="3152775"/>
          <p14:tracePt t="39015" x="6018213" y="3152775"/>
          <p14:tracePt t="39031" x="6027738" y="3152775"/>
          <p14:tracePt t="39049" x="6045200" y="3152775"/>
          <p14:tracePt t="39064" x="6062663" y="3160713"/>
          <p14:tracePt t="39081" x="6126163" y="3187700"/>
          <p14:tracePt t="39101" x="6180138" y="3232150"/>
          <p14:tracePt t="39115" x="6224588" y="3286125"/>
          <p14:tracePt t="39131" x="6269038" y="3357563"/>
          <p14:tracePt t="39148" x="6323013" y="3446463"/>
          <p14:tracePt t="39167" x="6348413" y="3490913"/>
          <p14:tracePt t="39181" x="6357938" y="3509963"/>
          <p14:tracePt t="39197" x="6402388" y="3562350"/>
          <p14:tracePt t="39216" x="6419850" y="3589338"/>
          <p14:tracePt t="39231" x="6438900" y="3625850"/>
          <p14:tracePt t="39247" x="6446838" y="3705225"/>
          <p14:tracePt t="39267" x="6456363" y="3759200"/>
          <p14:tracePt t="39281" x="6456363" y="3813175"/>
          <p14:tracePt t="39297" x="6456363" y="3867150"/>
          <p14:tracePt t="39297" x="6456363" y="3894138"/>
          <p14:tracePt t="39316" x="6446838" y="3946525"/>
          <p14:tracePt t="39331" x="6429375" y="3983038"/>
          <p14:tracePt t="39348" x="6411913" y="4017963"/>
          <p14:tracePt t="39364" x="6384925" y="4071938"/>
          <p14:tracePt t="39383" x="6384925" y="4108450"/>
          <p14:tracePt t="39398" x="6367463" y="4152900"/>
          <p14:tracePt t="39415" x="6340475" y="4214813"/>
          <p14:tracePt t="39434" x="6330950" y="4259263"/>
          <p14:tracePt t="39448" x="6323013" y="4276725"/>
          <p14:tracePt t="39464" x="6303963" y="4295775"/>
          <p14:tracePt t="39482" x="6296025" y="4303713"/>
          <p14:tracePt t="39497" x="6269038" y="4303713"/>
          <p14:tracePt t="39517" x="6242050" y="4313238"/>
          <p14:tracePt t="39532" x="6215063" y="4313238"/>
          <p14:tracePt t="39549" x="6170613" y="4330700"/>
          <p14:tracePt t="39567" x="6143625" y="4340225"/>
          <p14:tracePt t="39581" x="6116638" y="4340225"/>
          <p14:tracePt t="39581" x="6108700" y="4340225"/>
          <p14:tracePt t="39602" x="6089650" y="4348163"/>
          <p14:tracePt t="39617" x="6072188" y="4348163"/>
          <p14:tracePt t="39617" x="6054725" y="4348163"/>
          <p14:tracePt t="39633" x="6027738" y="4348163"/>
          <p14:tracePt t="39647" x="6010275" y="4330700"/>
          <p14:tracePt t="39647" x="5991225" y="4322763"/>
          <p14:tracePt t="39667" x="5973763" y="4313238"/>
          <p14:tracePt t="39681" x="5956300" y="4303713"/>
          <p14:tracePt t="39697" x="5911850" y="4276725"/>
          <p14:tracePt t="39716" x="5884863" y="4259263"/>
          <p14:tracePt t="39731" x="5857875" y="4241800"/>
          <p14:tracePt t="39731" x="5848350" y="4232275"/>
          <p14:tracePt t="39750" x="5830888" y="4224338"/>
          <p14:tracePt t="39765" x="5813425" y="4205288"/>
          <p14:tracePt t="39781" x="5803900" y="4187825"/>
          <p14:tracePt t="39800" x="5786438" y="4170363"/>
          <p14:tracePt t="39815" x="5776913" y="4143375"/>
          <p14:tracePt t="39831" x="5768975" y="4116388"/>
          <p14:tracePt t="39831" x="5768975" y="4098925"/>
          <p14:tracePt t="39850" x="5759450" y="4054475"/>
          <p14:tracePt t="39865" x="5751513" y="4010025"/>
          <p14:tracePt t="39881" x="5751513" y="3983038"/>
          <p14:tracePt t="39881" x="5751513" y="3965575"/>
          <p14:tracePt t="39901" x="5751513" y="3919538"/>
          <p14:tracePt t="39915" x="5751513" y="3894138"/>
          <p14:tracePt t="39931" x="5751513" y="3867150"/>
          <p14:tracePt t="39950" x="5751513" y="3813175"/>
          <p14:tracePt t="39966" x="5751513" y="3776663"/>
          <p14:tracePt t="39981" x="5751513" y="3724275"/>
          <p14:tracePt t="39981" x="5759450" y="3697288"/>
          <p14:tracePt t="40000" x="5776913" y="3633788"/>
          <p14:tracePt t="40015" x="5822950" y="3536950"/>
          <p14:tracePt t="40031" x="5857875" y="3455988"/>
          <p14:tracePt t="40031" x="5867400" y="3429000"/>
          <p14:tracePt t="40050" x="5894388" y="3384550"/>
          <p14:tracePt t="40065" x="5911850" y="3357563"/>
          <p14:tracePt t="40082" x="5911850" y="3330575"/>
          <p14:tracePt t="40101" x="5919788" y="3322638"/>
          <p14:tracePt t="40115" x="5929313" y="3313113"/>
          <p14:tracePt t="40134" x="5938838" y="3303588"/>
          <p14:tracePt t="40149" x="5965825" y="3295650"/>
          <p14:tracePt t="40165" x="6010275" y="3286125"/>
          <p14:tracePt t="40181" x="6045200" y="3268663"/>
          <p14:tracePt t="40200" x="6062663" y="3259138"/>
          <p14:tracePt t="40215" x="6081713" y="3259138"/>
          <p14:tracePt t="40231" x="6116638" y="3259138"/>
          <p14:tracePt t="40231" x="6143625" y="3268663"/>
          <p14:tracePt t="40251" x="6188075" y="3276600"/>
          <p14:tracePt t="40267" x="6242050" y="3295650"/>
          <p14:tracePt t="40281" x="6286500" y="3303588"/>
          <p14:tracePt t="40297" x="6340475" y="3330575"/>
          <p14:tracePt t="40317" x="6367463" y="3357563"/>
          <p14:tracePt t="40331" x="6402388" y="3411538"/>
          <p14:tracePt t="40347" x="6419850" y="3465513"/>
          <p14:tracePt t="40347" x="6438900" y="3490913"/>
          <p14:tracePt t="40367" x="6465888" y="3554413"/>
          <p14:tracePt t="40382" x="6491288" y="3598863"/>
          <p14:tracePt t="40398" x="6500813" y="3652838"/>
          <p14:tracePt t="40414" x="6518275" y="3705225"/>
          <p14:tracePt t="40432" x="6518275" y="3741738"/>
          <p14:tracePt t="40448" x="6518275" y="3795713"/>
          <p14:tracePt t="40464" x="6518275" y="3840163"/>
          <p14:tracePt t="40464" x="6510338" y="3867150"/>
          <p14:tracePt t="40483" x="6491288" y="3929063"/>
          <p14:tracePt t="40498" x="6465888" y="4000500"/>
          <p14:tracePt t="40514" x="6429375" y="4071938"/>
          <p14:tracePt t="40532" x="6394450" y="4170363"/>
          <p14:tracePt t="40550" x="6367463" y="4224338"/>
          <p14:tracePt t="40564" x="6323013" y="4286250"/>
          <p14:tracePt t="40564" x="6313488" y="4303713"/>
          <p14:tracePt t="40584" x="6276975" y="4357688"/>
          <p14:tracePt t="40598" x="6251575" y="4394200"/>
          <p14:tracePt t="40614" x="6224588" y="4411663"/>
          <p14:tracePt t="40614" x="6224588" y="4429125"/>
          <p14:tracePt t="40633" x="6197600" y="4446588"/>
          <p14:tracePt t="40648" x="6188075" y="4456113"/>
          <p14:tracePt t="40664" x="6161088" y="4465638"/>
          <p14:tracePt t="40683" x="6153150" y="4465638"/>
          <p14:tracePt t="40697" x="6143625" y="4473575"/>
          <p14:tracePt t="40713" x="6126163" y="4473575"/>
          <p14:tracePt t="40733" x="6108700" y="4483100"/>
          <p14:tracePt t="40748" x="6099175" y="4483100"/>
          <p14:tracePt t="40764" x="6081713" y="4491038"/>
          <p14:tracePt t="40783" x="6072188" y="4491038"/>
          <p14:tracePt t="40798" x="6062663" y="4491038"/>
          <p14:tracePt t="40971" x="6062663" y="4483100"/>
          <p14:tracePt t="41013" x="6054725" y="4483100"/>
        </p14:tracePtLst>
      </p14:laserTrace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تمرير أفقي 13"/>
          <p:cNvSpPr/>
          <p:nvPr/>
        </p:nvSpPr>
        <p:spPr>
          <a:xfrm>
            <a:off x="1569493" y="504968"/>
            <a:ext cx="6059606" cy="887104"/>
          </a:xfrm>
          <a:prstGeom prst="horizontalScroll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 smtClean="0"/>
              <a:t>اجمع واطرح ذهنيا</a:t>
            </a:r>
            <a:endParaRPr lang="ar-AE" sz="3600" dirty="0"/>
          </a:p>
        </p:txBody>
      </p:sp>
      <p:sp>
        <p:nvSpPr>
          <p:cNvPr id="24" name="مربع نص 23"/>
          <p:cNvSpPr txBox="1"/>
          <p:nvPr/>
        </p:nvSpPr>
        <p:spPr>
          <a:xfrm>
            <a:off x="5242717" y="3205048"/>
            <a:ext cx="66437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400" dirty="0" smtClean="0"/>
              <a:t>60</a:t>
            </a:r>
            <a:endParaRPr lang="ar-AE" sz="2400" dirty="0"/>
          </a:p>
        </p:txBody>
      </p:sp>
      <p:sp>
        <p:nvSpPr>
          <p:cNvPr id="25" name="مربع نص 24"/>
          <p:cNvSpPr txBox="1"/>
          <p:nvPr/>
        </p:nvSpPr>
        <p:spPr>
          <a:xfrm>
            <a:off x="6196642" y="3644558"/>
            <a:ext cx="25722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400" dirty="0"/>
              <a:t>+</a:t>
            </a:r>
            <a:endParaRPr lang="ar-AE" sz="2400" dirty="0"/>
          </a:p>
        </p:txBody>
      </p:sp>
      <p:sp>
        <p:nvSpPr>
          <p:cNvPr id="26" name="مربع نص 25"/>
          <p:cNvSpPr txBox="1"/>
          <p:nvPr/>
        </p:nvSpPr>
        <p:spPr>
          <a:xfrm>
            <a:off x="5296088" y="3907379"/>
            <a:ext cx="62050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400" dirty="0" smtClean="0"/>
              <a:t>30</a:t>
            </a:r>
            <a:endParaRPr lang="ar-AE" sz="2400" dirty="0"/>
          </a:p>
        </p:txBody>
      </p:sp>
      <p:cxnSp>
        <p:nvCxnSpPr>
          <p:cNvPr id="28" name="رابط مستقيم 27"/>
          <p:cNvCxnSpPr/>
          <p:nvPr/>
        </p:nvCxnSpPr>
        <p:spPr>
          <a:xfrm flipH="1">
            <a:off x="5147675" y="4411196"/>
            <a:ext cx="917331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9" name="مربع نص 28"/>
          <p:cNvSpPr txBox="1"/>
          <p:nvPr/>
        </p:nvSpPr>
        <p:spPr>
          <a:xfrm>
            <a:off x="5256056" y="4430864"/>
            <a:ext cx="63770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400" dirty="0" smtClean="0"/>
              <a:t>90</a:t>
            </a:r>
            <a:endParaRPr lang="ar-AE" sz="2400" dirty="0"/>
          </a:p>
        </p:txBody>
      </p:sp>
      <p:sp>
        <p:nvSpPr>
          <p:cNvPr id="30" name="مربع نص 29"/>
          <p:cNvSpPr txBox="1"/>
          <p:nvPr/>
        </p:nvSpPr>
        <p:spPr>
          <a:xfrm>
            <a:off x="3226093" y="3910337"/>
            <a:ext cx="81237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400" dirty="0" smtClean="0"/>
              <a:t>200</a:t>
            </a:r>
            <a:endParaRPr lang="ar-AE" sz="2400" dirty="0"/>
          </a:p>
        </p:txBody>
      </p:sp>
      <p:sp>
        <p:nvSpPr>
          <p:cNvPr id="31" name="مربع نص 30"/>
          <p:cNvSpPr txBox="1"/>
          <p:nvPr/>
        </p:nvSpPr>
        <p:spPr>
          <a:xfrm>
            <a:off x="4096086" y="3632529"/>
            <a:ext cx="29475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400" dirty="0"/>
              <a:t>+</a:t>
            </a:r>
            <a:endParaRPr lang="ar-AE" sz="2400" dirty="0"/>
          </a:p>
        </p:txBody>
      </p:sp>
      <p:sp>
        <p:nvSpPr>
          <p:cNvPr id="32" name="مربع نص 31"/>
          <p:cNvSpPr txBox="1"/>
          <p:nvPr/>
        </p:nvSpPr>
        <p:spPr>
          <a:xfrm>
            <a:off x="3307446" y="3232378"/>
            <a:ext cx="73102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400" dirty="0" smtClean="0"/>
              <a:t>400</a:t>
            </a:r>
            <a:endParaRPr lang="ar-AE" sz="2400" dirty="0"/>
          </a:p>
        </p:txBody>
      </p:sp>
      <p:cxnSp>
        <p:nvCxnSpPr>
          <p:cNvPr id="33" name="رابط مستقيم 32"/>
          <p:cNvCxnSpPr/>
          <p:nvPr/>
        </p:nvCxnSpPr>
        <p:spPr>
          <a:xfrm flipH="1">
            <a:off x="3326132" y="4404040"/>
            <a:ext cx="917331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4" name="مربع نص 33"/>
          <p:cNvSpPr txBox="1"/>
          <p:nvPr/>
        </p:nvSpPr>
        <p:spPr>
          <a:xfrm>
            <a:off x="3307500" y="4430864"/>
            <a:ext cx="78858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400" dirty="0" smtClean="0"/>
              <a:t>600</a:t>
            </a:r>
            <a:endParaRPr lang="ar-AE" sz="2400" dirty="0"/>
          </a:p>
        </p:txBody>
      </p:sp>
      <p:cxnSp>
        <p:nvCxnSpPr>
          <p:cNvPr id="40" name="رابط مستقيم 39"/>
          <p:cNvCxnSpPr/>
          <p:nvPr/>
        </p:nvCxnSpPr>
        <p:spPr>
          <a:xfrm flipH="1" flipV="1">
            <a:off x="244441" y="3001546"/>
            <a:ext cx="8378859" cy="11045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مربع نص 41"/>
          <p:cNvSpPr txBox="1"/>
          <p:nvPr/>
        </p:nvSpPr>
        <p:spPr>
          <a:xfrm>
            <a:off x="5174615" y="1392072"/>
            <a:ext cx="77373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400" dirty="0" smtClean="0"/>
              <a:t>70</a:t>
            </a:r>
            <a:endParaRPr lang="ar-AE" sz="2400" dirty="0"/>
          </a:p>
        </p:txBody>
      </p:sp>
      <p:sp>
        <p:nvSpPr>
          <p:cNvPr id="43" name="مربع نص 42"/>
          <p:cNvSpPr txBox="1"/>
          <p:nvPr/>
        </p:nvSpPr>
        <p:spPr>
          <a:xfrm>
            <a:off x="5175158" y="2020593"/>
            <a:ext cx="77373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400" dirty="0"/>
              <a:t>1</a:t>
            </a:r>
            <a:r>
              <a:rPr lang="ar-SA" sz="2400" dirty="0" smtClean="0"/>
              <a:t>0</a:t>
            </a:r>
            <a:endParaRPr lang="ar-AE" sz="2400" dirty="0"/>
          </a:p>
        </p:txBody>
      </p:sp>
      <p:cxnSp>
        <p:nvCxnSpPr>
          <p:cNvPr id="44" name="رابط مستقيم 43"/>
          <p:cNvCxnSpPr/>
          <p:nvPr/>
        </p:nvCxnSpPr>
        <p:spPr>
          <a:xfrm flipH="1">
            <a:off x="5177760" y="2398486"/>
            <a:ext cx="917331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5" name="مربع نص 44"/>
          <p:cNvSpPr txBox="1"/>
          <p:nvPr/>
        </p:nvSpPr>
        <p:spPr>
          <a:xfrm>
            <a:off x="6068427" y="1680527"/>
            <a:ext cx="25722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400" dirty="0" smtClean="0"/>
              <a:t>-</a:t>
            </a:r>
            <a:endParaRPr lang="ar-AE" sz="2400" dirty="0"/>
          </a:p>
        </p:txBody>
      </p:sp>
      <p:sp>
        <p:nvSpPr>
          <p:cNvPr id="46" name="مربع نص 45"/>
          <p:cNvSpPr txBox="1"/>
          <p:nvPr/>
        </p:nvSpPr>
        <p:spPr>
          <a:xfrm>
            <a:off x="5296088" y="2585834"/>
            <a:ext cx="68067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400" dirty="0"/>
              <a:t>6</a:t>
            </a:r>
            <a:r>
              <a:rPr lang="ar-SA" sz="2400" dirty="0" smtClean="0"/>
              <a:t>0</a:t>
            </a:r>
            <a:endParaRPr lang="ar-AE" sz="2400" dirty="0"/>
          </a:p>
        </p:txBody>
      </p:sp>
      <p:sp>
        <p:nvSpPr>
          <p:cNvPr id="47" name="مربع نص 46"/>
          <p:cNvSpPr txBox="1"/>
          <p:nvPr/>
        </p:nvSpPr>
        <p:spPr>
          <a:xfrm>
            <a:off x="3967917" y="1693975"/>
            <a:ext cx="25633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400" dirty="0" smtClean="0"/>
              <a:t>-</a:t>
            </a:r>
            <a:endParaRPr lang="ar-AE" sz="2400" dirty="0"/>
          </a:p>
        </p:txBody>
      </p:sp>
      <p:sp>
        <p:nvSpPr>
          <p:cNvPr id="48" name="مربع نص 47"/>
          <p:cNvSpPr txBox="1"/>
          <p:nvPr/>
        </p:nvSpPr>
        <p:spPr>
          <a:xfrm>
            <a:off x="3225245" y="1326856"/>
            <a:ext cx="77373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400" dirty="0" smtClean="0"/>
              <a:t>800</a:t>
            </a:r>
            <a:endParaRPr lang="ar-AE" sz="2400" dirty="0"/>
          </a:p>
        </p:txBody>
      </p:sp>
      <p:sp>
        <p:nvSpPr>
          <p:cNvPr id="49" name="مربع نص 48"/>
          <p:cNvSpPr txBox="1"/>
          <p:nvPr/>
        </p:nvSpPr>
        <p:spPr>
          <a:xfrm>
            <a:off x="3245458" y="1925494"/>
            <a:ext cx="77373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400" dirty="0" smtClean="0"/>
              <a:t>300</a:t>
            </a:r>
            <a:endParaRPr lang="ar-AE" sz="2400" dirty="0"/>
          </a:p>
        </p:txBody>
      </p:sp>
      <p:cxnSp>
        <p:nvCxnSpPr>
          <p:cNvPr id="50" name="رابط مستقيم 49"/>
          <p:cNvCxnSpPr/>
          <p:nvPr/>
        </p:nvCxnSpPr>
        <p:spPr>
          <a:xfrm flipH="1">
            <a:off x="3225245" y="2436304"/>
            <a:ext cx="917331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1" name="مربع نص 50"/>
          <p:cNvSpPr txBox="1"/>
          <p:nvPr/>
        </p:nvSpPr>
        <p:spPr>
          <a:xfrm>
            <a:off x="3129768" y="2539881"/>
            <a:ext cx="87862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400" dirty="0" smtClean="0"/>
              <a:t>500</a:t>
            </a:r>
            <a:endParaRPr lang="ar-AE" sz="2400" dirty="0"/>
          </a:p>
        </p:txBody>
      </p:sp>
      <p:pic>
        <p:nvPicPr>
          <p:cNvPr id="2" name="صوت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826615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8262"/>
    </mc:Choice>
    <mc:Fallback>
      <p:transition spd="slow" advTm="582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4" grpId="0" animBg="1"/>
      <p:bldP spid="24" grpId="0"/>
      <p:bldP spid="25" grpId="0"/>
      <p:bldP spid="26" grpId="0"/>
      <p:bldP spid="29" grpId="0"/>
      <p:bldP spid="30" grpId="0"/>
      <p:bldP spid="31" grpId="0"/>
      <p:bldP spid="32" grpId="0"/>
      <p:bldP spid="34" grpId="0"/>
      <p:bldP spid="42" grpId="0"/>
      <p:bldP spid="43" grpId="0"/>
      <p:bldP spid="45" grpId="0"/>
      <p:bldP spid="46" grpId="0"/>
      <p:bldP spid="47" grpId="0"/>
      <p:bldP spid="48" grpId="0"/>
      <p:bldP spid="49" grpId="0"/>
      <p:bldP spid="51" grpId="0"/>
    </p:bldLst>
  </p:timing>
  <p:extLst mod="1">
    <p:ext uri="{3A86A75C-4F4B-4683-9AE1-C65F6400EC91}">
      <p14:laserTraceLst xmlns:p14="http://schemas.microsoft.com/office/powerpoint/2010/main">
        <p14:tracePtLst>
          <p14:tracePt t="6233" x="6054725" y="4456113"/>
          <p14:tracePt t="7085" x="6054725" y="4411663"/>
          <p14:tracePt t="7091" x="6045200" y="4348163"/>
          <p14:tracePt t="7099" x="6027738" y="4224338"/>
          <p14:tracePt t="7117" x="6000750" y="4089400"/>
          <p14:tracePt t="7117" x="5991225" y="4027488"/>
          <p14:tracePt t="7136" x="5946775" y="3884613"/>
          <p14:tracePt t="7151" x="5894388" y="3724275"/>
          <p14:tracePt t="7167" x="5813425" y="3571875"/>
          <p14:tracePt t="7182" x="5741988" y="3419475"/>
          <p14:tracePt t="7182" x="5705475" y="3367088"/>
          <p14:tracePt t="7202" x="5653088" y="3276600"/>
          <p14:tracePt t="7216" x="5626100" y="3232150"/>
          <p14:tracePt t="7232" x="5608638" y="3205163"/>
          <p14:tracePt t="7232" x="5599113" y="3197225"/>
          <p14:tracePt t="7252" x="5589588" y="3170238"/>
          <p14:tracePt t="7266" x="5581650" y="3133725"/>
          <p14:tracePt t="7282" x="5572125" y="3108325"/>
          <p14:tracePt t="7298" x="5572125" y="3062288"/>
          <p14:tracePt t="7298" x="5562600" y="3044825"/>
          <p14:tracePt t="7318" x="5562600" y="3009900"/>
          <p14:tracePt t="7332" x="5562600" y="2973388"/>
          <p14:tracePt t="7348" x="5554663" y="2938463"/>
          <p14:tracePt t="7368" x="5554663" y="2901950"/>
          <p14:tracePt t="7382" x="5554663" y="2884488"/>
          <p14:tracePt t="7398" x="5554663" y="2867025"/>
          <p14:tracePt t="7398" x="5554663" y="2857500"/>
          <p14:tracePt t="7418" x="5562600" y="2840038"/>
          <p14:tracePt t="7433" x="5581650" y="2822575"/>
          <p14:tracePt t="7449" x="5589588" y="2813050"/>
          <p14:tracePt t="7464" x="5599113" y="2813050"/>
          <p14:tracePt t="7482" x="5616575" y="2813050"/>
          <p14:tracePt t="7499" x="5626100" y="2813050"/>
          <p14:tracePt t="7515" x="5643563" y="2813050"/>
          <p14:tracePt t="7537" x="5653088" y="2822575"/>
          <p14:tracePt t="7549" x="5670550" y="2830513"/>
          <p14:tracePt t="7565" x="5680075" y="2840038"/>
          <p14:tracePt t="7582" x="5697538" y="2840038"/>
          <p14:tracePt t="7600" x="5705475" y="2847975"/>
          <p14:tracePt t="7616" x="5715000" y="2857500"/>
          <p14:tracePt t="10314" x="5715000" y="2813050"/>
          <p14:tracePt t="10609" x="5697538" y="2751138"/>
          <p14:tracePt t="10617" x="5670550" y="2589213"/>
          <p14:tracePt t="10633" x="5634038" y="2411413"/>
          <p14:tracePt t="10648" x="5599113" y="2214563"/>
          <p14:tracePt t="10665" x="5572125" y="2009775"/>
          <p14:tracePt t="10684" x="5572125" y="1911350"/>
          <p14:tracePt t="10699" x="5589588" y="1822450"/>
          <p14:tracePt t="10715" x="5616575" y="1758950"/>
          <p14:tracePt t="10733" x="5643563" y="1633538"/>
          <p14:tracePt t="10750" x="5661025" y="1571625"/>
          <p14:tracePt t="10765" x="5670550" y="1500188"/>
          <p14:tracePt t="10782" x="5670550" y="1428750"/>
          <p14:tracePt t="10801" x="5670550" y="1374775"/>
          <p14:tracePt t="10815" x="5661025" y="1322388"/>
          <p14:tracePt t="10832" x="5653088" y="1276350"/>
          <p14:tracePt t="10832" x="5653088" y="1258888"/>
          <p14:tracePt t="10851" x="5643563" y="1214438"/>
          <p14:tracePt t="10865" x="5643563" y="1179513"/>
          <p14:tracePt t="10882" x="5643563" y="1152525"/>
          <p14:tracePt t="10898" x="5643563" y="1125538"/>
          <p14:tracePt t="10898" x="5661025" y="1116013"/>
          <p14:tracePt t="10917" x="5680075" y="1108075"/>
          <p14:tracePt t="10931" x="5688013" y="1108075"/>
          <p14:tracePt t="10952" x="5697538" y="1108075"/>
          <p14:tracePt t="10967" x="5705475" y="1108075"/>
          <p14:tracePt t="10982" x="5715000" y="1108075"/>
          <p14:tracePt t="10998" x="5724525" y="1108075"/>
          <p14:tracePt t="11018" x="5732463" y="1116013"/>
          <p14:tracePt t="11114" x="5732463" y="1133475"/>
          <p14:tracePt t="11143" x="5732463" y="1152525"/>
          <p14:tracePt t="11150" x="5732463" y="1223963"/>
          <p14:tracePt t="11166" x="5732463" y="1276350"/>
          <p14:tracePt t="11181" x="5724525" y="1322388"/>
          <p14:tracePt t="11199" x="5724525" y="1366838"/>
          <p14:tracePt t="11216" x="5724525" y="1384300"/>
          <p14:tracePt t="11232" x="5724525" y="1393825"/>
          <p14:tracePt t="11247" x="5705475" y="1428750"/>
          <p14:tracePt t="11268" x="5697538" y="1446213"/>
          <p14:tracePt t="11283" x="5688013" y="1465263"/>
          <p14:tracePt t="11299" x="5680075" y="1482725"/>
          <p14:tracePt t="11299" x="5670550" y="1490663"/>
          <p14:tracePt t="11318" x="5661025" y="1517650"/>
          <p14:tracePt t="11334" x="5643563" y="1544638"/>
          <p14:tracePt t="11349" x="5626100" y="1562100"/>
          <p14:tracePt t="11366" x="5616575" y="1571625"/>
          <p14:tracePt t="11366" x="5608638" y="1581150"/>
          <p14:tracePt t="11386" x="5608638" y="1589088"/>
          <p14:tracePt t="11399" x="5599113" y="1589088"/>
          <p14:tracePt t="11415" x="5589588" y="1598613"/>
          <p14:tracePt t="11434" x="5581650" y="1598613"/>
          <p14:tracePt t="11456" x="5572125" y="1598613"/>
          <p14:tracePt t="11466" x="5562600" y="1608138"/>
          <p14:tracePt t="11482" x="5554663" y="1608138"/>
          <p14:tracePt t="11501" x="5545138" y="1608138"/>
          <p14:tracePt t="11517" x="5537200" y="1608138"/>
          <p14:tracePt t="11538" x="5527675" y="1608138"/>
          <p14:tracePt t="11551" x="5518150" y="1608138"/>
          <p14:tracePt t="11573" x="5510213" y="1608138"/>
          <p14:tracePt t="11587" x="5500688" y="1608138"/>
          <p14:tracePt t="11597" x="5491163" y="1608138"/>
          <p14:tracePt t="11623" x="5483225" y="1598613"/>
          <p14:tracePt t="11632" x="5473700" y="1598613"/>
          <p14:tracePt t="11648" x="5465763" y="1581150"/>
          <p14:tracePt t="11667" x="5465763" y="1571625"/>
          <p14:tracePt t="11696" x="5473700" y="1554163"/>
          <p14:tracePt t="11703" x="5483225" y="1544638"/>
          <p14:tracePt t="11703" x="5500688" y="1527175"/>
          <p14:tracePt t="11717" x="5537200" y="1500188"/>
          <p14:tracePt t="11731" x="5572125" y="1473200"/>
          <p14:tracePt t="11748" x="5608638" y="1446213"/>
          <p14:tracePt t="11748" x="5626100" y="1438275"/>
          <p14:tracePt t="11767" x="5661025" y="1419225"/>
          <p14:tracePt t="11782" x="5697538" y="1419225"/>
          <p14:tracePt t="11798" x="5732463" y="1411288"/>
          <p14:tracePt t="11815" x="5786438" y="1428750"/>
          <p14:tracePt t="11834" x="5840413" y="1455738"/>
          <p14:tracePt t="11849" x="5875338" y="1500188"/>
          <p14:tracePt t="11865" x="5919788" y="1554163"/>
          <p14:tracePt t="11884" x="5929313" y="1589088"/>
          <p14:tracePt t="11898" x="5929313" y="1616075"/>
          <p14:tracePt t="11915" x="5929313" y="1652588"/>
          <p14:tracePt t="11915" x="5929313" y="1660525"/>
          <p14:tracePt t="11933" x="5929313" y="1687513"/>
          <p14:tracePt t="11948" x="5919788" y="1704975"/>
          <p14:tracePt t="11964" x="5911850" y="1741488"/>
          <p14:tracePt t="11984" x="5902325" y="1776413"/>
          <p14:tracePt t="11999" x="5902325" y="1822450"/>
          <p14:tracePt t="12015" x="5919788" y="1893888"/>
          <p14:tracePt t="12035" x="5938838" y="1946275"/>
          <p14:tracePt t="12049" x="5956300" y="1973263"/>
          <p14:tracePt t="12065" x="5983288" y="2017713"/>
          <p14:tracePt t="12084" x="5983288" y="2036763"/>
          <p14:tracePt t="12098" x="5983288" y="2044700"/>
          <p14:tracePt t="12114" x="5983288" y="2054225"/>
          <p14:tracePt t="12132" x="5991225" y="2062163"/>
          <p14:tracePt t="12148" x="5991225" y="2081213"/>
          <p14:tracePt t="12168" x="6000750" y="2089150"/>
          <p14:tracePt t="12182" x="6010275" y="2098675"/>
          <p14:tracePt t="12202" x="6010275" y="2108200"/>
          <p14:tracePt t="12224" x="6018213" y="2108200"/>
          <p14:tracePt t="12232" x="6027738" y="2108200"/>
          <p14:tracePt t="12247" x="6045200" y="2108200"/>
          <p14:tracePt t="12247" x="6062663" y="2108200"/>
          <p14:tracePt t="12268" x="6072188" y="2108200"/>
          <p14:tracePt t="12282" x="6089650" y="2108200"/>
          <p14:tracePt t="12298" x="6089650" y="2116138"/>
          <p14:tracePt t="12315" x="6099175" y="2116138"/>
          <p14:tracePt t="12331" x="6108700" y="2116138"/>
          <p14:tracePt t="12367" x="6116638" y="2125663"/>
          <p14:tracePt t="12416" x="6126163" y="2125663"/>
          <p14:tracePt t="12431" x="6134100" y="2125663"/>
          <p14:tracePt t="12446" x="6143625" y="2125663"/>
          <p14:tracePt t="12459" x="6153150" y="2125663"/>
          <p14:tracePt t="12467" x="6161088" y="2133600"/>
          <p14:tracePt t="12481" x="6170613" y="2143125"/>
          <p14:tracePt t="12502" x="6180138" y="2143125"/>
          <p14:tracePt t="12515" x="6188075" y="2143125"/>
          <p14:tracePt t="12551" x="6188075" y="2152650"/>
          <p14:tracePt t="12672" x="6180138" y="2152650"/>
          <p14:tracePt t="12736" x="6161088" y="2160588"/>
          <p14:tracePt t="12743" x="6143625" y="2170113"/>
          <p14:tracePt t="12750" x="6054725" y="2187575"/>
          <p14:tracePt t="12766" x="5973763" y="2214563"/>
          <p14:tracePt t="12782" x="5911850" y="2224088"/>
          <p14:tracePt t="12798" x="5848350" y="2232025"/>
          <p14:tracePt t="12817" x="5803900" y="2232025"/>
          <p14:tracePt t="12832" x="5759450" y="2241550"/>
          <p14:tracePt t="12848" x="5688013" y="2241550"/>
          <p14:tracePt t="12867" x="5653088" y="2251075"/>
          <p14:tracePt t="12882" x="5608638" y="2251075"/>
          <p14:tracePt t="12898" x="5589588" y="2251075"/>
          <p14:tracePt t="12898" x="5572125" y="2251075"/>
          <p14:tracePt t="12918" x="5562600" y="2259013"/>
          <p14:tracePt t="12934" x="5554663" y="2268538"/>
          <p14:tracePt t="12948" x="5545138" y="2268538"/>
          <p14:tracePt t="12964" x="5537200" y="2268538"/>
          <p14:tracePt t="12982" x="5527675" y="2268538"/>
          <p14:tracePt t="13019" x="5537200" y="2268538"/>
          <p14:tracePt t="13236" x="5545138" y="2268538"/>
          <p14:tracePt t="13250" x="5554663" y="2276475"/>
          <p14:tracePt t="13257" x="5562600" y="2276475"/>
          <p14:tracePt t="13265" x="5608638" y="2303463"/>
          <p14:tracePt t="13282" x="5661025" y="2357438"/>
          <p14:tracePt t="13300" x="5670550" y="2374900"/>
          <p14:tracePt t="13315" x="5688013" y="2401888"/>
          <p14:tracePt t="13331" x="5724525" y="2428875"/>
          <p14:tracePt t="13350" x="5732463" y="2446338"/>
          <p14:tracePt t="13365" x="5751513" y="2455863"/>
          <p14:tracePt t="13381" x="5768975" y="2473325"/>
          <p14:tracePt t="13400" x="5786438" y="2490788"/>
          <p14:tracePt t="13415" x="5795963" y="2500313"/>
          <p14:tracePt t="13431" x="5795963" y="2517775"/>
          <p14:tracePt t="13450" x="5795963" y="2536825"/>
          <p14:tracePt t="13466" x="5795963" y="2554288"/>
          <p14:tracePt t="13481" x="5795963" y="2562225"/>
          <p14:tracePt t="13499" x="5795963" y="2571750"/>
          <p14:tracePt t="13515" x="5795963" y="2581275"/>
          <p14:tracePt t="13531" x="5795963" y="2589213"/>
          <p14:tracePt t="13649" x="5795963" y="2598738"/>
          <p14:tracePt t="13704" x="5786438" y="2598738"/>
          <p14:tracePt t="13734" x="5786438" y="2608263"/>
          <p14:tracePt t="13747" x="5786438" y="2616200"/>
          <p14:tracePt t="13774" x="5776913" y="2616200"/>
          <p14:tracePt t="13788" x="5776913" y="2625725"/>
          <p14:tracePt t="13802" x="5759450" y="2633663"/>
          <p14:tracePt t="13817" x="5724525" y="2652713"/>
          <p14:tracePt t="13832" x="5688013" y="2679700"/>
          <p14:tracePt t="13848" x="5661025" y="2697163"/>
          <p14:tracePt t="13866" x="5643563" y="2714625"/>
          <p14:tracePt t="13882" x="5634038" y="2714625"/>
          <p14:tracePt t="13897" x="5626100" y="2714625"/>
          <p14:tracePt t="14008" x="5626100" y="2724150"/>
          <p14:tracePt t="14107" x="5616575" y="2724150"/>
          <p14:tracePt t="26071" x="5545138" y="2732088"/>
          <p14:tracePt t="26148" x="5429250" y="2741613"/>
          <p14:tracePt t="26155" x="5251450" y="2751138"/>
          <p14:tracePt t="26164" x="4768850" y="2795588"/>
          <p14:tracePt t="26180" x="4170363" y="2822575"/>
          <p14:tracePt t="26200" x="3822700" y="2830513"/>
          <p14:tracePt t="26215" x="3581400" y="2813050"/>
          <p14:tracePt t="26231" x="3394075" y="2751138"/>
          <p14:tracePt t="26248" x="3205163" y="2633663"/>
          <p14:tracePt t="26267" x="3133725" y="2536825"/>
          <p14:tracePt t="26281" x="3089275" y="2428875"/>
          <p14:tracePt t="26298" x="3081338" y="2322513"/>
          <p14:tracePt t="26314" x="3071813" y="2179638"/>
          <p14:tracePt t="26333" x="3054350" y="2098675"/>
          <p14:tracePt t="26348" x="3027363" y="2027238"/>
          <p14:tracePt t="26365" x="3009900" y="1990725"/>
          <p14:tracePt t="26365" x="3000375" y="1965325"/>
          <p14:tracePt t="26384" x="2990850" y="1946275"/>
          <p14:tracePt t="26398" x="2973388" y="1911350"/>
          <p14:tracePt t="26415" x="2955925" y="1893888"/>
          <p14:tracePt t="26431" x="2938463" y="1866900"/>
          <p14:tracePt t="26450" x="2919413" y="1857375"/>
          <p14:tracePt t="26465" x="2894013" y="1847850"/>
          <p14:tracePt t="26481" x="2874963" y="1830388"/>
          <p14:tracePt t="26497" x="2867025" y="1830388"/>
          <p14:tracePt t="26514" x="2867025" y="1812925"/>
          <p14:tracePt t="26536" x="2867025" y="1803400"/>
          <p14:tracePt t="26547" x="2884488" y="1768475"/>
          <p14:tracePt t="26564" x="2973388" y="1724025"/>
          <p14:tracePt t="26583" x="3054350" y="1687513"/>
          <p14:tracePt t="26598" x="3108325" y="1670050"/>
          <p14:tracePt t="26615" x="3152775" y="1652588"/>
          <p14:tracePt t="26631" x="3197225" y="1643063"/>
          <p14:tracePt t="26650" x="3214688" y="1633538"/>
          <p14:tracePt t="26665" x="3224213" y="1633538"/>
          <p14:tracePt t="26681" x="3232150" y="1633538"/>
          <p14:tracePt t="26698" x="3259138" y="1625600"/>
          <p14:tracePt t="26716" x="3295650" y="1608138"/>
          <p14:tracePt t="26731" x="3330575" y="1608138"/>
          <p14:tracePt t="26747" x="3357563" y="1589088"/>
          <p14:tracePt t="26747" x="3367088" y="1589088"/>
          <p14:tracePt t="26767" x="3384550" y="1581150"/>
          <p14:tracePt t="26782" x="3394075" y="1571625"/>
          <p14:tracePt t="26797" x="3394075" y="1562100"/>
          <p14:tracePt t="26813" x="3402013" y="1562100"/>
          <p14:tracePt t="26831" x="3411538" y="1562100"/>
          <p14:tracePt t="26862" x="3419475" y="1562100"/>
          <p14:tracePt t="26883" x="3429000" y="1562100"/>
          <p14:tracePt t="26890" x="3438525" y="1562100"/>
          <p14:tracePt t="26899" x="3465513" y="1571625"/>
          <p14:tracePt t="26915" x="3500438" y="1598613"/>
          <p14:tracePt t="26931" x="3536950" y="1616075"/>
          <p14:tracePt t="26949" x="3544888" y="1625600"/>
          <p14:tracePt t="26964" x="3554413" y="1643063"/>
          <p14:tracePt t="26981" x="3562350" y="1652588"/>
          <p14:tracePt t="26997" x="3562350" y="1679575"/>
          <p14:tracePt t="27016" x="3562350" y="1687513"/>
          <p14:tracePt t="27031" x="3544888" y="1714500"/>
          <p14:tracePt t="27047" x="3527425" y="1741488"/>
          <p14:tracePt t="27067" x="3509963" y="1751013"/>
          <p14:tracePt t="27081" x="3500438" y="1751013"/>
          <p14:tracePt t="27097" x="3500438" y="1758950"/>
          <p14:tracePt t="27114" x="3473450" y="1758950"/>
          <p14:tracePt t="27132" x="3446463" y="1751013"/>
          <p14:tracePt t="27148" x="3419475" y="1731963"/>
          <p14:tracePt t="27164" x="3394075" y="1697038"/>
          <p14:tracePt t="27183" x="3375025" y="1670050"/>
          <p14:tracePt t="27198" x="3375025" y="1652588"/>
          <p14:tracePt t="27214" x="3375025" y="1625600"/>
          <p14:tracePt t="27231" x="3375025" y="1589088"/>
          <p14:tracePt t="27249" x="3384550" y="1554163"/>
          <p14:tracePt t="27264" x="3394075" y="1527175"/>
          <p14:tracePt t="27281" x="3411538" y="1490663"/>
          <p14:tracePt t="27281" x="3411538" y="1473200"/>
          <p14:tracePt t="27300" x="3438525" y="1419225"/>
          <p14:tracePt t="27315" x="3473450" y="1374775"/>
          <p14:tracePt t="27331" x="3509963" y="1330325"/>
          <p14:tracePt t="27347" x="3536950" y="1303338"/>
          <p14:tracePt t="27347" x="3544888" y="1295400"/>
          <p14:tracePt t="27366" x="3554413" y="1285875"/>
          <p14:tracePt t="27381" x="3562350" y="1276350"/>
          <p14:tracePt t="27400" x="3571875" y="1276350"/>
          <p14:tracePt t="27421" x="3589338" y="1276350"/>
          <p14:tracePt t="27443" x="3598863" y="1295400"/>
          <p14:tracePt t="27459" x="3616325" y="1303338"/>
          <p14:tracePt t="27466" x="3643313" y="1339850"/>
          <p14:tracePt t="27481" x="3660775" y="1374775"/>
          <p14:tracePt t="27498" x="3679825" y="1419225"/>
          <p14:tracePt t="27498" x="3687763" y="1446213"/>
          <p14:tracePt t="27517" x="3687763" y="1465263"/>
          <p14:tracePt t="27517" x="3697288" y="1482725"/>
          <p14:tracePt t="27533" x="3697288" y="1517650"/>
          <p14:tracePt t="27549" x="3697288" y="1554163"/>
          <p14:tracePt t="27564" x="3697288" y="1581150"/>
          <p14:tracePt t="27583" x="3687763" y="1625600"/>
          <p14:tracePt t="27598" x="3660775" y="1660525"/>
          <p14:tracePt t="27614" x="3633788" y="1704975"/>
          <p14:tracePt t="27631" x="3598863" y="1785938"/>
          <p14:tracePt t="27650" x="3589338" y="1830388"/>
          <p14:tracePt t="27664" x="3589338" y="1874838"/>
          <p14:tracePt t="27681" x="3633788" y="1946275"/>
          <p14:tracePt t="27699" x="3679825" y="1990725"/>
          <p14:tracePt t="27715" x="3724275" y="2017713"/>
          <p14:tracePt t="27731" x="3795713" y="2054225"/>
          <p14:tracePt t="27748" x="3830638" y="2071688"/>
          <p14:tracePt t="27765" x="3875088" y="2071688"/>
          <p14:tracePt t="27765" x="3894138" y="2071688"/>
          <p14:tracePt t="27784" x="3929063" y="2071688"/>
          <p14:tracePt t="27800" x="3973513" y="2071688"/>
          <p14:tracePt t="27815" x="4017963" y="2071688"/>
          <p14:tracePt t="27830" x="4062413" y="2071688"/>
          <p14:tracePt t="27830" x="4071938" y="2071688"/>
          <p14:tracePt t="27850" x="4089400" y="2071688"/>
          <p14:tracePt t="27864" x="4108450" y="2071688"/>
          <p14:tracePt t="27883" x="4116388" y="2071688"/>
          <p14:tracePt t="27897" x="4133850" y="2089150"/>
          <p14:tracePt t="27914" x="4160838" y="2108200"/>
          <p14:tracePt t="27933" x="4179888" y="2116138"/>
          <p14:tracePt t="27947" x="4197350" y="2133600"/>
          <p14:tracePt t="27964" x="4214813" y="2170113"/>
          <p14:tracePt t="27983" x="4224338" y="2179638"/>
          <p14:tracePt t="27997" x="4224338" y="2187575"/>
          <p14:tracePt t="28013" x="4224338" y="2197100"/>
          <p14:tracePt t="28039" x="4224338" y="2205038"/>
          <p14:tracePt t="28067" x="4224338" y="2214563"/>
          <p14:tracePt t="28096" x="4214813" y="2214563"/>
          <p14:tracePt t="28131" x="4205288" y="2214563"/>
          <p14:tracePt t="28152" x="4170363" y="2232025"/>
          <p14:tracePt t="28159" x="4125913" y="2241550"/>
          <p14:tracePt t="28166" x="4010025" y="2276475"/>
          <p14:tracePt t="28181" x="3911600" y="2295525"/>
          <p14:tracePt t="28197" x="3830638" y="2322513"/>
          <p14:tracePt t="28197" x="3786188" y="2330450"/>
          <p14:tracePt t="28216" x="3741738" y="2339975"/>
          <p14:tracePt t="28231" x="3705225" y="2339975"/>
          <p14:tracePt t="28247" x="3679825" y="2347913"/>
          <p14:tracePt t="28247" x="3660775" y="2347913"/>
          <p14:tracePt t="28267" x="3633788" y="2357438"/>
          <p14:tracePt t="28281" x="3589338" y="2357438"/>
          <p14:tracePt t="28297" x="3536950" y="2357438"/>
          <p14:tracePt t="28297" x="3509963" y="2357438"/>
          <p14:tracePt t="28317" x="3482975" y="2357438"/>
          <p14:tracePt t="28331" x="3446463" y="2366963"/>
          <p14:tracePt t="28347" x="3429000" y="2366963"/>
          <p14:tracePt t="28363" x="3394075" y="2366963"/>
          <p14:tracePt t="28381" x="3367088" y="2366963"/>
          <p14:tracePt t="28397" x="3357563" y="2366963"/>
          <p14:tracePt t="28414" x="3340100" y="2366963"/>
          <p14:tracePt t="28431" x="3322638" y="2357438"/>
          <p14:tracePt t="28447" x="3313113" y="2357438"/>
          <p14:tracePt t="28464" x="3295650" y="2339975"/>
          <p14:tracePt t="28481" x="3286125" y="2322513"/>
          <p14:tracePt t="28497" x="3276600" y="2312988"/>
          <p14:tracePt t="28497" x="3268663" y="2303463"/>
          <p14:tracePt t="28517" x="3259138" y="2286000"/>
          <p14:tracePt t="28517" x="3251200" y="2276475"/>
          <p14:tracePt t="28533" x="3241675" y="2241550"/>
          <p14:tracePt t="28547" x="3214688" y="2197100"/>
          <p14:tracePt t="28564" x="3197225" y="2133600"/>
          <p14:tracePt t="28583" x="3197225" y="2081213"/>
          <p14:tracePt t="28598" x="3205163" y="2036763"/>
          <p14:tracePt t="28615" x="3224213" y="2009775"/>
          <p14:tracePt t="28615" x="3241675" y="1982788"/>
          <p14:tracePt t="28634" x="3276600" y="1955800"/>
          <p14:tracePt t="28648" x="3313113" y="1928813"/>
          <p14:tracePt t="28665" x="3357563" y="1911350"/>
          <p14:tracePt t="28681" x="3402013" y="1901825"/>
          <p14:tracePt t="28700" x="3438525" y="1901825"/>
          <p14:tracePt t="28714" x="3473450" y="1901825"/>
          <p14:tracePt t="28731" x="3500438" y="1911350"/>
          <p14:tracePt t="28731" x="3509963" y="1919288"/>
          <p14:tracePt t="28751" x="3544888" y="1938338"/>
          <p14:tracePt t="28765" x="3562350" y="1965325"/>
          <p14:tracePt t="28781" x="3589338" y="1990725"/>
          <p14:tracePt t="28797" x="3616325" y="2054225"/>
          <p14:tracePt t="28815" x="3633788" y="2081213"/>
          <p14:tracePt t="28831" x="3633788" y="2116138"/>
          <p14:tracePt t="28831" x="3633788" y="2125663"/>
          <p14:tracePt t="28850" x="3633788" y="2160588"/>
          <p14:tracePt t="28864" x="3633788" y="2187575"/>
          <p14:tracePt t="28881" x="3633788" y="2214563"/>
          <p14:tracePt t="28881" x="3625850" y="2232025"/>
          <p14:tracePt t="28900" x="3625850" y="2259013"/>
          <p14:tracePt t="28915" x="3616325" y="2268538"/>
          <p14:tracePt t="28930" x="3608388" y="2295525"/>
          <p14:tracePt t="28930" x="3589338" y="2303463"/>
          <p14:tracePt t="28950" x="3571875" y="2322513"/>
          <p14:tracePt t="28965" x="3544888" y="2339975"/>
          <p14:tracePt t="28981" x="3527425" y="2347913"/>
          <p14:tracePt t="28997" x="3500438" y="2357438"/>
          <p14:tracePt t="29015" x="3482975" y="2357438"/>
          <p14:tracePt t="29034" x="3465513" y="2357438"/>
          <p14:tracePt t="29034" x="3455988" y="2357438"/>
          <p14:tracePt t="29051" x="3446463" y="2357438"/>
          <p14:tracePt t="29066" x="3438525" y="2357438"/>
          <p14:tracePt t="29122" x="3446463" y="2357438"/>
          <p14:tracePt t="29259" x="3455988" y="2366963"/>
          <p14:tracePt t="29266" x="3490913" y="2384425"/>
          <p14:tracePt t="29281" x="3544888" y="2428875"/>
          <p14:tracePt t="29297" x="3589338" y="2482850"/>
          <p14:tracePt t="29316" x="3598863" y="2517775"/>
          <p14:tracePt t="29331" x="3625850" y="2554288"/>
          <p14:tracePt t="29347" x="3625850" y="2581275"/>
          <p14:tracePt t="29366" x="3652838" y="2616200"/>
          <p14:tracePt t="29383" x="3660775" y="2625725"/>
          <p14:tracePt t="29397" x="3670300" y="2643188"/>
          <p14:tracePt t="29414" x="3687763" y="2652713"/>
          <p14:tracePt t="29433" x="3687763" y="2660650"/>
          <p14:tracePt t="36585" x="3697288" y="2660650"/>
          <p14:tracePt t="37106" x="3714750" y="2643188"/>
          <p14:tracePt t="37113" x="3732213" y="2633663"/>
          <p14:tracePt t="37130" x="3732213" y="2625725"/>
          <p14:tracePt t="37146" x="3724275" y="2625725"/>
          <p14:tracePt t="37165" x="3697288" y="2625725"/>
          <p14:tracePt t="37180" x="3679825" y="2625725"/>
          <p14:tracePt t="37197" x="3608388" y="2616200"/>
          <p14:tracePt t="37216" x="3536950" y="2616200"/>
          <p14:tracePt t="37230" x="3429000" y="2608263"/>
          <p14:tracePt t="37247" x="3322638" y="2598738"/>
          <p14:tracePt t="37247" x="3276600" y="2598738"/>
          <p14:tracePt t="37267" x="3197225" y="2589213"/>
          <p14:tracePt t="37281" x="3152775" y="2581275"/>
          <p14:tracePt t="37298" x="3133725" y="2571750"/>
          <p14:tracePt t="37314" x="3108325" y="2562225"/>
          <p14:tracePt t="37333" x="3108325" y="2544763"/>
          <p14:tracePt t="37347" x="3108325" y="2536825"/>
          <p14:tracePt t="37363" x="3108325" y="2517775"/>
          <p14:tracePt t="37380" x="3179763" y="2509838"/>
          <p14:tracePt t="37397" x="3330575" y="2517775"/>
          <p14:tracePt t="37414" x="3554413" y="2571750"/>
          <p14:tracePt t="37414" x="3786188" y="2616200"/>
          <p14:tracePt t="37433" x="4367213" y="2803525"/>
          <p14:tracePt t="37447" x="4894263" y="3027363"/>
          <p14:tracePt t="37464" x="5295900" y="3205163"/>
          <p14:tracePt t="37483" x="5465763" y="3276600"/>
          <p14:tracePt t="37497" x="5581650" y="3322638"/>
          <p14:tracePt t="37497" x="5616575" y="3340100"/>
          <p14:tracePt t="37517" x="5688013" y="3340100"/>
          <p14:tracePt t="37531" x="5776913" y="3348038"/>
          <p14:tracePt t="37531" x="5803900" y="3357563"/>
          <p14:tracePt t="37553" x="5875338" y="3384550"/>
          <p14:tracePt t="37566" x="5894388" y="3402013"/>
          <p14:tracePt t="37581" x="5938838" y="3465513"/>
          <p14:tracePt t="37597" x="5946775" y="3490913"/>
          <p14:tracePt t="37613" x="5956300" y="3517900"/>
          <p14:tracePt t="37613" x="5956300" y="3536950"/>
          <p14:tracePt t="37633" x="5956300" y="3544888"/>
          <p14:tracePt t="37646" x="5956300" y="3562350"/>
          <p14:tracePt t="37664" x="5956300" y="3581400"/>
          <p14:tracePt t="37683" x="5956300" y="3608388"/>
          <p14:tracePt t="37698" x="5946775" y="3633788"/>
          <p14:tracePt t="37714" x="5929313" y="3687763"/>
          <p14:tracePt t="37732" x="5911850" y="3714750"/>
          <p14:tracePt t="37747" x="5875338" y="3751263"/>
          <p14:tracePt t="37747" x="5857875" y="3759200"/>
          <p14:tracePt t="37767" x="5822950" y="3776663"/>
          <p14:tracePt t="37781" x="5795963" y="3776663"/>
          <p14:tracePt t="37797" x="5751513" y="3776663"/>
          <p14:tracePt t="37797" x="5724525" y="3768725"/>
          <p14:tracePt t="37817" x="5670550" y="3741738"/>
          <p14:tracePt t="37831" x="5616575" y="3741738"/>
          <p14:tracePt t="37847" x="5572125" y="3724275"/>
          <p14:tracePt t="37866" x="5545138" y="3724275"/>
          <p14:tracePt t="37880" x="5527675" y="3705225"/>
          <p14:tracePt t="37897" x="5510213" y="3697288"/>
          <p14:tracePt t="37916" x="5500688" y="3660775"/>
          <p14:tracePt t="37931" x="5491163" y="3616325"/>
          <p14:tracePt t="37931" x="5491163" y="3589338"/>
          <p14:tracePt t="37951" x="5491163" y="3544888"/>
          <p14:tracePt t="37966" x="5491163" y="3500438"/>
          <p14:tracePt t="37980" x="5491163" y="3465513"/>
          <p14:tracePt t="37997" x="5491163" y="3446463"/>
          <p14:tracePt t="38016" x="5491163" y="3438525"/>
          <p14:tracePt t="38030" x="5491163" y="3429000"/>
          <p14:tracePt t="38030" x="5491163" y="3419475"/>
          <p14:tracePt t="38050" x="5491163" y="3394075"/>
          <p14:tracePt t="38066" x="5500688" y="3357563"/>
          <p14:tracePt t="38080" x="5510213" y="3322638"/>
          <p14:tracePt t="38097" x="5527675" y="3268663"/>
          <p14:tracePt t="38115" x="5545138" y="3232150"/>
          <p14:tracePt t="38130" x="5562600" y="3214688"/>
          <p14:tracePt t="38147" x="5572125" y="3187700"/>
          <p14:tracePt t="38147" x="5572125" y="3179763"/>
          <p14:tracePt t="38166" x="5581650" y="3179763"/>
          <p14:tracePt t="38180" x="5589588" y="3170238"/>
          <p14:tracePt t="38197" x="5599113" y="3170238"/>
          <p14:tracePt t="38222" x="5608638" y="3170238"/>
          <p14:tracePt t="38243" x="5608638" y="3187700"/>
          <p14:tracePt t="38272" x="5616575" y="3205163"/>
          <p14:tracePt t="38278" x="5634038" y="3251200"/>
          <p14:tracePt t="38297" x="5653088" y="3295650"/>
          <p14:tracePt t="38297" x="5670550" y="3313113"/>
          <p14:tracePt t="38316" x="5697538" y="3340100"/>
          <p14:tracePt t="38330" x="5715000" y="3367088"/>
          <p14:tracePt t="38330" x="5724525" y="3384550"/>
          <p14:tracePt t="38350" x="5732463" y="3402013"/>
          <p14:tracePt t="38365" x="5741988" y="3446463"/>
          <p14:tracePt t="38380" x="5768975" y="3490913"/>
          <p14:tracePt t="38398" x="5822950" y="3598863"/>
          <p14:tracePt t="38415" x="5875338" y="3670300"/>
          <p14:tracePt t="38430" x="5946775" y="3741738"/>
          <p14:tracePt t="38447" x="6010275" y="3813175"/>
          <p14:tracePt t="38463" x="6054725" y="3875088"/>
          <p14:tracePt t="38463" x="6081713" y="3894138"/>
          <p14:tracePt t="38483" x="6099175" y="3911600"/>
          <p14:tracePt t="38497" x="6116638" y="3929063"/>
          <p14:tracePt t="38514" x="6126163" y="3946525"/>
          <p14:tracePt t="38530" x="6143625" y="3956050"/>
          <p14:tracePt t="38550" x="6153150" y="3965575"/>
          <p14:tracePt t="38564" x="6170613" y="3965575"/>
          <p14:tracePt t="38580" x="6180138" y="3973513"/>
          <p14:tracePt t="38597" x="6188075" y="3973513"/>
          <p14:tracePt t="38679" x="6197600" y="3973513"/>
          <p14:tracePt t="38732" x="6205538" y="3983038"/>
          <p14:tracePt t="38761" x="6215063" y="3983038"/>
          <p14:tracePt t="38843" x="6215063" y="3990975"/>
          <p14:tracePt t="38886" x="6215063" y="4000500"/>
          <p14:tracePt t="38916" x="6215063" y="4010025"/>
          <p14:tracePt t="38924" x="6197600" y="4017963"/>
          <p14:tracePt t="38931" x="6134100" y="4071938"/>
          <p14:tracePt t="38948" x="6089650" y="4116388"/>
          <p14:tracePt t="38948" x="6045200" y="4133850"/>
          <p14:tracePt t="38967" x="5991225" y="4170363"/>
          <p14:tracePt t="38984" x="5938838" y="4205288"/>
          <p14:tracePt t="38998" x="5884863" y="4214813"/>
          <p14:tracePt t="39015" x="5830888" y="4232275"/>
          <p14:tracePt t="39015" x="5813425" y="4232275"/>
          <p14:tracePt t="39034" x="5786438" y="4224338"/>
          <p14:tracePt t="39049" x="5768975" y="4214813"/>
          <p14:tracePt t="39065" x="5751513" y="4187825"/>
          <p14:tracePt t="39065" x="5741988" y="4170363"/>
          <p14:tracePt t="39083" x="5732463" y="4143375"/>
          <p14:tracePt t="39098" x="5732463" y="4125913"/>
          <p14:tracePt t="39098" x="5732463" y="4108450"/>
          <p14:tracePt t="39117" x="5732463" y="4089400"/>
          <p14:tracePt t="39132" x="5741988" y="4071938"/>
          <p14:tracePt t="39148" x="5751513" y="4062413"/>
          <p14:tracePt t="39148" x="5751513" y="4044950"/>
          <p14:tracePt t="39168" x="5768975" y="4027488"/>
          <p14:tracePt t="39182" x="5776913" y="4000500"/>
          <p14:tracePt t="39198" x="5795963" y="3965575"/>
          <p14:tracePt t="39217" x="5803900" y="3938588"/>
          <p14:tracePt t="39231" x="5822950" y="3919538"/>
          <p14:tracePt t="39248" x="5848350" y="3902075"/>
          <p14:tracePt t="39267" x="5894388" y="3867150"/>
          <p14:tracePt t="39283" x="5919788" y="3857625"/>
          <p14:tracePt t="39298" x="5946775" y="3848100"/>
          <p14:tracePt t="39314" x="5973763" y="3840163"/>
          <p14:tracePt t="39334" x="6000750" y="3848100"/>
          <p14:tracePt t="39348" x="6010275" y="3848100"/>
          <p14:tracePt t="39364" x="6045200" y="3867150"/>
          <p14:tracePt t="39383" x="6089650" y="3867150"/>
          <p14:tracePt t="39398" x="6116638" y="3884613"/>
          <p14:tracePt t="39398" x="6143625" y="3894138"/>
          <p14:tracePt t="39418" x="6170613" y="3902075"/>
          <p14:tracePt t="39434" x="6197600" y="3911600"/>
          <p14:tracePt t="39448" x="6224588" y="3929063"/>
          <p14:tracePt t="39464" x="6251575" y="3956050"/>
          <p14:tracePt t="39484" x="6259513" y="3990975"/>
          <p14:tracePt t="39498" x="6259513" y="4017963"/>
          <p14:tracePt t="39515" x="6259513" y="4054475"/>
          <p14:tracePt t="39515" x="6251575" y="4071938"/>
          <p14:tracePt t="39533" x="6224588" y="4108450"/>
          <p14:tracePt t="39553" x="6188075" y="4133850"/>
          <p14:tracePt t="39564" x="6126163" y="4187825"/>
          <p14:tracePt t="39584" x="6072188" y="4205288"/>
          <p14:tracePt t="39598" x="6027738" y="4224338"/>
          <p14:tracePt t="39615" x="5991225" y="4251325"/>
          <p14:tracePt t="39633" x="5929313" y="4259263"/>
          <p14:tracePt t="39650" x="5894388" y="4268788"/>
          <p14:tracePt t="39665" x="5848350" y="4286250"/>
          <p14:tracePt t="39681" x="5795963" y="4295775"/>
          <p14:tracePt t="39698" x="5732463" y="4313238"/>
          <p14:tracePt t="39717" x="5705475" y="4322763"/>
          <p14:tracePt t="39731" x="5680075" y="4330700"/>
          <p14:tracePt t="39748" x="5670550" y="4340225"/>
          <p14:tracePt t="39766" x="5661025" y="4340225"/>
          <p14:tracePt t="39781" x="5653088" y="4340225"/>
          <p14:tracePt t="39798" x="5643563" y="4340225"/>
          <p14:tracePt t="39814" x="5626100" y="4330700"/>
          <p14:tracePt t="39834" x="5616575" y="4330700"/>
          <p14:tracePt t="39848" x="5608638" y="4330700"/>
          <p14:tracePt t="39864" x="5589588" y="4330700"/>
          <p14:tracePt t="39881" x="5581650" y="4330700"/>
          <p14:tracePt t="39914" x="5572125" y="4322763"/>
          <p14:tracePt t="39929" x="5554663" y="4313238"/>
          <p14:tracePt t="39949" x="5554663" y="4303713"/>
          <p14:tracePt t="39956" x="5545138" y="4295775"/>
          <p14:tracePt t="39965" x="5510213" y="4259263"/>
          <p14:tracePt t="39981" x="5491163" y="4214813"/>
          <p14:tracePt t="39981" x="5483225" y="4205288"/>
          <p14:tracePt t="40000" x="5465763" y="4170363"/>
          <p14:tracePt t="40015" x="5446713" y="4143375"/>
          <p14:tracePt t="40031" x="5446713" y="4116388"/>
          <p14:tracePt t="40051" x="5438775" y="4098925"/>
          <p14:tracePt t="40065" x="5429250" y="4089400"/>
          <p14:tracePt t="40080" x="5429250" y="4071938"/>
          <p14:tracePt t="40097" x="5419725" y="4062413"/>
          <p14:tracePt t="40114" x="5419725" y="4054475"/>
          <p14:tracePt t="40140" x="5419725" y="4044950"/>
          <p14:tracePt t="40154" x="5419725" y="4037013"/>
          <p14:tracePt t="40197" x="5419725" y="4027488"/>
          <p14:tracePt t="40247" x="5429250" y="4027488"/>
          <p14:tracePt t="40268" x="5438775" y="4027488"/>
          <p14:tracePt t="40304" x="5456238" y="4027488"/>
          <p14:tracePt t="40339" x="5473700" y="4044950"/>
          <p14:tracePt t="40346" x="5510213" y="4081463"/>
          <p14:tracePt t="40367" x="5545138" y="4108450"/>
          <p14:tracePt t="40382" x="5554663" y="4116388"/>
          <p14:tracePt t="40398" x="5562600" y="4133850"/>
          <p14:tracePt t="40417" x="5572125" y="4143375"/>
          <p14:tracePt t="40431" x="5572125" y="4160838"/>
          <p14:tracePt t="40448" x="5572125" y="4170363"/>
          <p14:tracePt t="40464" x="5572125" y="4205288"/>
          <p14:tracePt t="40484" x="5572125" y="4232275"/>
          <p14:tracePt t="40498" x="5581650" y="4251325"/>
          <p14:tracePt t="40515" x="5581650" y="4259263"/>
          <p14:tracePt t="40530" x="5581650" y="4268788"/>
          <p14:tracePt t="40857" x="5581650" y="4276725"/>
          <p14:tracePt t="40880" x="5589588" y="4276725"/>
          <p14:tracePt t="40887" x="5589588" y="4286250"/>
          <p14:tracePt t="40954" x="5599113" y="4286250"/>
          <p14:tracePt t="40975" x="5599113" y="4295775"/>
          <p14:tracePt t="41033" x="5608638" y="4295775"/>
          <p14:tracePt t="41056" x="5616575" y="4295775"/>
          <p14:tracePt t="41085" x="5616575" y="4303713"/>
          <p14:tracePt t="41100" x="5616575" y="4313238"/>
          <p14:tracePt t="41129" x="5626100" y="4313238"/>
          <p14:tracePt t="49067" x="5545138" y="4340225"/>
          <p14:tracePt t="49378" x="5348288" y="4394200"/>
          <p14:tracePt t="49385" x="5116513" y="4456113"/>
          <p14:tracePt t="49396" x="4527550" y="4633913"/>
          <p14:tracePt t="49415" x="4224338" y="4732338"/>
          <p14:tracePt t="49431" x="3983038" y="4768850"/>
          <p14:tracePt t="49447" x="3768725" y="4822825"/>
          <p14:tracePt t="49447" x="3660775" y="4840288"/>
          <p14:tracePt t="49466" x="3482975" y="4867275"/>
          <p14:tracePt t="49481" x="3340100" y="4894263"/>
          <p14:tracePt t="49497" x="3241675" y="4919663"/>
          <p14:tracePt t="49517" x="3160713" y="4938713"/>
          <p14:tracePt t="49532" x="3143250" y="4946650"/>
          <p14:tracePt t="49548" x="3125788" y="4946650"/>
          <p14:tracePt t="49565" x="3071813" y="4956175"/>
          <p14:tracePt t="49584" x="3027363" y="4983163"/>
          <p14:tracePt t="49598" x="2982913" y="4991100"/>
          <p14:tracePt t="49614" x="2928938" y="5000625"/>
          <p14:tracePt t="49614" x="2911475" y="5000625"/>
          <p14:tracePt t="49633" x="2884488" y="5010150"/>
          <p14:tracePt t="49648" x="2847975" y="5010150"/>
          <p14:tracePt t="49664" x="2830513" y="5010150"/>
          <p14:tracePt t="49682" x="2786063" y="5000625"/>
          <p14:tracePt t="49699" x="2751138" y="4983163"/>
          <p14:tracePt t="49715" x="2724150" y="4956175"/>
          <p14:tracePt t="49731" x="2697163" y="4938713"/>
          <p14:tracePt t="49731" x="2679700" y="4919663"/>
          <p14:tracePt t="49750" x="2670175" y="4875213"/>
          <p14:tracePt t="49765" x="2705100" y="4776788"/>
          <p14:tracePt t="49781" x="2768600" y="4643438"/>
          <p14:tracePt t="49781" x="2813050" y="4545013"/>
          <p14:tracePt t="49800" x="2938463" y="4303713"/>
          <p14:tracePt t="49815" x="3036888" y="4071938"/>
          <p14:tracePt t="49831" x="3062288" y="3946525"/>
          <p14:tracePt t="49847" x="3062288" y="3848100"/>
          <p14:tracePt t="49866" x="3062288" y="3795713"/>
          <p14:tracePt t="49881" x="3062288" y="3751263"/>
          <p14:tracePt t="49898" x="3062288" y="3714750"/>
          <p14:tracePt t="49898" x="3071813" y="3697288"/>
          <p14:tracePt t="49917" x="3081338" y="3660775"/>
          <p14:tracePt t="49932" x="3125788" y="3625850"/>
          <p14:tracePt t="49947" x="3214688" y="3544888"/>
          <p14:tracePt t="49947" x="3276600" y="3500438"/>
          <p14:tracePt t="49967" x="3411538" y="3384550"/>
          <p14:tracePt t="49982" x="3598863" y="3251200"/>
          <p14:tracePt t="49998" x="3786188" y="3116263"/>
          <p14:tracePt t="50014" x="3929063" y="3017838"/>
          <p14:tracePt t="50014" x="3983038" y="2990850"/>
          <p14:tracePt t="50034" x="4037013" y="2955925"/>
          <p14:tracePt t="50048" x="4037013" y="2946400"/>
          <p14:tracePt t="50064" x="4044950" y="2946400"/>
          <p14:tracePt t="50080" x="4044950" y="2938463"/>
          <p14:tracePt t="50099" x="4054475" y="2938463"/>
          <p14:tracePt t="50150" x="4062413" y="2938463"/>
          <p14:tracePt t="50171" x="4071938" y="2938463"/>
          <p14:tracePt t="50185" x="4081463" y="2938463"/>
          <p14:tracePt t="50201" x="4098925" y="2938463"/>
          <p14:tracePt t="50215" x="4098925" y="2946400"/>
          <p14:tracePt t="50223" x="4108450" y="2955925"/>
          <p14:tracePt t="50231" x="4116388" y="2955925"/>
          <p14:tracePt t="50247" x="4116388" y="2965450"/>
          <p14:tracePt t="50265" x="4125913" y="2973388"/>
          <p14:tracePt t="50280" x="4125913" y="2982913"/>
          <p14:tracePt t="50325" x="4125913" y="2990850"/>
          <p14:tracePt t="50332" x="4125913" y="3000375"/>
          <p14:tracePt t="50353" x="4125913" y="3017838"/>
          <p14:tracePt t="50363" x="4098925" y="3062288"/>
          <p14:tracePt t="50363" x="4081463" y="3098800"/>
          <p14:tracePt t="50384" x="4044950" y="3133725"/>
          <p14:tracePt t="50398" x="4017963" y="3160713"/>
          <p14:tracePt t="50414" x="3990975" y="3187700"/>
          <p14:tracePt t="50431" x="3929063" y="3224213"/>
          <p14:tracePt t="50449" x="3884613" y="3251200"/>
          <p14:tracePt t="50465" x="3848100" y="3276600"/>
          <p14:tracePt t="50481" x="3813175" y="3286125"/>
          <p14:tracePt t="50481" x="3795713" y="3295650"/>
          <p14:tracePt t="50501" x="3768725" y="3303588"/>
          <p14:tracePt t="50517" x="3759200" y="3313113"/>
          <p14:tracePt t="50531" x="3741738" y="3313113"/>
          <p14:tracePt t="50552" x="3732213" y="3313113"/>
          <p14:tracePt t="50564" x="3732213" y="3322638"/>
          <p14:tracePt t="50580" x="3724275" y="3322638"/>
          <p14:tracePt t="50596" x="3714750" y="3322638"/>
          <p14:tracePt t="50630" x="3705225" y="3322638"/>
          <p14:tracePt t="50646" x="3697288" y="3322638"/>
          <p14:tracePt t="50697" x="3687763" y="3322638"/>
          <p14:tracePt t="50757" x="3679825" y="3322638"/>
          <p14:tracePt t="50793" x="3670300" y="3322638"/>
          <p14:tracePt t="50808" x="3660775" y="3322638"/>
          <p14:tracePt t="50837" x="3652838" y="3322638"/>
          <p14:tracePt t="50851" x="3643313" y="3322638"/>
          <p14:tracePt t="50857" x="3625850" y="3322638"/>
          <p14:tracePt t="50865" x="3598863" y="3313113"/>
          <p14:tracePt t="50881" x="3581400" y="3313113"/>
          <p14:tracePt t="50898" x="3562350" y="3303588"/>
          <p14:tracePt t="50915" x="3562350" y="3295650"/>
          <p14:tracePt t="50970" x="3571875" y="3295650"/>
          <p14:tracePt t="51047" x="3571875" y="3303588"/>
          <p14:tracePt t="51070" x="3581400" y="3313113"/>
          <p14:tracePt t="51077" x="3581400" y="3322638"/>
          <p14:tracePt t="51084" x="3589338" y="3367088"/>
          <p14:tracePt t="51100" x="3608388" y="3402013"/>
          <p14:tracePt t="51115" x="3608388" y="3438525"/>
          <p14:tracePt t="51131" x="3608388" y="3482975"/>
          <p14:tracePt t="51150" x="3608388" y="3509963"/>
          <p14:tracePt t="51165" x="3608388" y="3536950"/>
          <p14:tracePt t="51181" x="3589338" y="3581400"/>
          <p14:tracePt t="51199" x="3581400" y="3589338"/>
          <p14:tracePt t="51215" x="3554413" y="3616325"/>
          <p14:tracePt t="51230" x="3536950" y="3633788"/>
          <p14:tracePt t="51230" x="3527425" y="3643313"/>
          <p14:tracePt t="51250" x="3509963" y="3652838"/>
          <p14:tracePt t="51264" x="3500438" y="3660775"/>
          <p14:tracePt t="51280" x="3482975" y="3670300"/>
          <p14:tracePt t="51297" x="3465513" y="3679825"/>
          <p14:tracePt t="51297" x="3455988" y="3679825"/>
          <p14:tracePt t="51317" x="3438525" y="3687763"/>
          <p14:tracePt t="51331" x="3419475" y="3687763"/>
          <p14:tracePt t="51347" x="3394075" y="3687763"/>
          <p14:tracePt t="51366" x="3384550" y="3687763"/>
          <p14:tracePt t="51381" x="3375025" y="3687763"/>
          <p14:tracePt t="51397" x="3367088" y="3687763"/>
          <p14:tracePt t="51413" x="3357563" y="3670300"/>
          <p14:tracePt t="51433" x="3348038" y="3660775"/>
          <p14:tracePt t="51447" x="3348038" y="3643313"/>
          <p14:tracePt t="51464" x="3348038" y="3633788"/>
          <p14:tracePt t="51482" x="3357563" y="3625850"/>
          <p14:tracePt t="51497" x="3367088" y="3608388"/>
          <p14:tracePt t="51514" x="3367088" y="3598863"/>
          <p14:tracePt t="51530" x="3375025" y="3589338"/>
          <p14:tracePt t="51530" x="3375025" y="3581400"/>
          <p14:tracePt t="51549" x="3384550" y="3581400"/>
          <p14:tracePt t="51629" x="3384550" y="3589338"/>
          <p14:tracePt t="51652" x="3394075" y="3608388"/>
          <p14:tracePt t="51658" x="3411538" y="3643313"/>
          <p14:tracePt t="51666" x="3473450" y="3803650"/>
          <p14:tracePt t="51681" x="3509963" y="3946525"/>
          <p14:tracePt t="51697" x="3544888" y="4133850"/>
          <p14:tracePt t="51714" x="3562350" y="4438650"/>
          <p14:tracePt t="51733" x="3562350" y="4598988"/>
          <p14:tracePt t="51747" x="3554413" y="4687888"/>
          <p14:tracePt t="51764" x="3544888" y="4724400"/>
          <p14:tracePt t="51783" x="3536950" y="4732338"/>
          <p14:tracePt t="51797" x="3536950" y="4741863"/>
          <p14:tracePt t="51813" x="3536950" y="4751388"/>
          <p14:tracePt t="51846" x="3527425" y="4751388"/>
          <p14:tracePt t="52113" x="3509963" y="4741863"/>
          <p14:tracePt t="52127" x="3473450" y="4732338"/>
          <p14:tracePt t="52135" x="3286125" y="4660900"/>
          <p14:tracePt t="52150" x="3160713" y="4598988"/>
          <p14:tracePt t="52164" x="3054350" y="4527550"/>
          <p14:tracePt t="52180" x="2990850" y="4483100"/>
          <p14:tracePt t="52197" x="2965450" y="4429125"/>
          <p14:tracePt t="52215" x="2965450" y="4394200"/>
          <p14:tracePt t="52231" x="2973388" y="4367213"/>
          <p14:tracePt t="52247" x="2990850" y="4330700"/>
          <p14:tracePt t="52266" x="3017838" y="4313238"/>
          <p14:tracePt t="52281" x="3044825" y="4295775"/>
          <p14:tracePt t="52297" x="3081338" y="4276725"/>
          <p14:tracePt t="52314" x="3116263" y="4241800"/>
          <p14:tracePt t="52314" x="3133725" y="4224338"/>
          <p14:tracePt t="52333" x="3152775" y="4197350"/>
          <p14:tracePt t="52348" x="3170238" y="4187825"/>
          <p14:tracePt t="52364" x="3170238" y="4170363"/>
          <p14:tracePt t="52380" x="3179763" y="4170363"/>
          <p14:tracePt t="52398" x="3197225" y="4152900"/>
          <p14:tracePt t="52414" x="3214688" y="4143375"/>
          <p14:tracePt t="52431" x="3241675" y="4133850"/>
          <p14:tracePt t="52447" x="3286125" y="4116388"/>
          <p14:tracePt t="52466" x="3330575" y="4116388"/>
          <p14:tracePt t="52481" x="3357563" y="4116388"/>
          <p14:tracePt t="52497" x="3394075" y="4125913"/>
          <p14:tracePt t="52497" x="3419475" y="4133850"/>
          <p14:tracePt t="52517" x="3446463" y="4143375"/>
          <p14:tracePt t="52532" x="3482975" y="4160838"/>
          <p14:tracePt t="52551" x="3509963" y="4187825"/>
          <p14:tracePt t="52564" x="3536950" y="4214813"/>
          <p14:tracePt t="52583" x="3544888" y="4251325"/>
          <p14:tracePt t="52597" x="3562350" y="4276725"/>
          <p14:tracePt t="52614" x="3571875" y="4295775"/>
          <p14:tracePt t="52633" x="3581400" y="4322763"/>
          <p14:tracePt t="52648" x="3581400" y="4340225"/>
          <p14:tracePt t="52664" x="3581400" y="4348163"/>
          <p14:tracePt t="52681" x="3581400" y="4375150"/>
          <p14:tracePt t="52697" x="3581400" y="4394200"/>
          <p14:tracePt t="52714" x="3581400" y="4411663"/>
          <p14:tracePt t="52730" x="3562350" y="4438650"/>
          <p14:tracePt t="52748" x="3562350" y="4446588"/>
          <p14:tracePt t="52764" x="3554413" y="4446588"/>
          <p14:tracePt t="52780" x="3554413" y="4456113"/>
          <p14:tracePt t="52798" x="3544888" y="4456113"/>
          <p14:tracePt t="52814" x="3536950" y="4456113"/>
        </p14:tracePtLst>
      </p14:laserTrace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705" y="274638"/>
            <a:ext cx="8229600" cy="1143000"/>
          </a:xfrm>
        </p:spPr>
        <p:txBody>
          <a:bodyPr/>
          <a:lstStyle/>
          <a:p>
            <a:r>
              <a:rPr lang="ar-SA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عزيزي الطالب: اختر </a:t>
            </a:r>
            <a:r>
              <a:rPr lang="ar-SA" dirty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الإجابة الصحيحة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1064526" y="1417638"/>
            <a:ext cx="6555702" cy="206210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3200" dirty="0" smtClean="0">
                <a:solidFill>
                  <a:srgbClr val="00B050"/>
                </a:solidFill>
              </a:rPr>
              <a:t>200+100=(300, 400, 500, 600)</a:t>
            </a:r>
          </a:p>
          <a:p>
            <a:pPr algn="r" rtl="1"/>
            <a:r>
              <a:rPr lang="ar-SA" sz="3200" dirty="0" smtClean="0">
                <a:solidFill>
                  <a:srgbClr val="00B050"/>
                </a:solidFill>
              </a:rPr>
              <a:t>340-10=(320, 330, 310, 300)</a:t>
            </a:r>
          </a:p>
          <a:p>
            <a:pPr algn="r" rtl="1"/>
            <a:r>
              <a:rPr lang="ar-SA" sz="3200" dirty="0" smtClean="0">
                <a:solidFill>
                  <a:srgbClr val="00B050"/>
                </a:solidFill>
              </a:rPr>
              <a:t>620+30=(640 ,650 ,660 ,670)  </a:t>
            </a:r>
          </a:p>
          <a:p>
            <a:pPr algn="r" rtl="1"/>
            <a:r>
              <a:rPr lang="ar-SA" sz="3200" dirty="0" smtClean="0">
                <a:solidFill>
                  <a:srgbClr val="00B050"/>
                </a:solidFill>
              </a:rPr>
              <a:t>790-10=(750, 760, 770, 780)</a:t>
            </a:r>
            <a:endParaRPr lang="ar-AE" sz="3200" dirty="0">
              <a:solidFill>
                <a:srgbClr val="00B050"/>
              </a:solidFill>
            </a:endParaRPr>
          </a:p>
        </p:txBody>
      </p:sp>
      <p:pic>
        <p:nvPicPr>
          <p:cNvPr id="3" name="صوت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564361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7115"/>
    </mc:Choice>
    <mc:Fallback>
      <p:transition spd="slow" advTm="471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  <p:bldP spid="6" grpId="0"/>
    </p:bldLst>
  </p:timing>
  <p:extLst mod="1">
    <p:ext uri="{3A86A75C-4F4B-4683-9AE1-C65F6400EC91}">
      <p14:laserTraceLst xmlns:p14="http://schemas.microsoft.com/office/powerpoint/2010/main">
        <p14:tracePtLst>
          <p14:tracePt t="4424" x="3571875" y="4438650"/>
          <p14:tracePt t="5212" x="3633788" y="4402138"/>
          <p14:tracePt t="5219" x="3697288" y="4367213"/>
          <p14:tracePt t="5230" x="3894138" y="4276725"/>
          <p14:tracePt t="5249" x="4044950" y="4197350"/>
          <p14:tracePt t="5264" x="4187825" y="4143375"/>
          <p14:tracePt t="5280" x="4330700" y="4098925"/>
          <p14:tracePt t="5280" x="4402138" y="4081463"/>
          <p14:tracePt t="5299" x="4510088" y="4044950"/>
          <p14:tracePt t="5314" x="4572000" y="4017963"/>
          <p14:tracePt t="5330" x="4625975" y="4000500"/>
          <p14:tracePt t="5346" x="4670425" y="3973513"/>
          <p14:tracePt t="5365" x="4705350" y="3965575"/>
          <p14:tracePt t="5380" x="4741863" y="3946525"/>
          <p14:tracePt t="5397" x="4830763" y="3911600"/>
          <p14:tracePt t="5414" x="4894263" y="3894138"/>
          <p14:tracePt t="5430" x="4946650" y="3875088"/>
          <p14:tracePt t="5446" x="5010150" y="3848100"/>
          <p14:tracePt t="5446" x="5045075" y="3830638"/>
          <p14:tracePt t="5465" x="5108575" y="3803650"/>
          <p14:tracePt t="5481" x="5187950" y="3768725"/>
          <p14:tracePt t="5496" x="5286375" y="3741738"/>
          <p14:tracePt t="5513" x="5438775" y="3670300"/>
          <p14:tracePt t="5532" x="5572125" y="3608388"/>
          <p14:tracePt t="5547" x="5680075" y="3544888"/>
          <p14:tracePt t="5563" x="5795963" y="3438525"/>
          <p14:tracePt t="5563" x="5848350" y="3384550"/>
          <p14:tracePt t="5582" x="5946775" y="3295650"/>
          <p14:tracePt t="5601" x="6045200" y="3214688"/>
          <p14:tracePt t="5613" x="6215063" y="3089275"/>
          <p14:tracePt t="5632" x="6296025" y="3017838"/>
          <p14:tracePt t="5647" x="6367463" y="2973388"/>
          <p14:tracePt t="5663" x="6473825" y="2884488"/>
          <p14:tracePt t="5682" x="6527800" y="2822575"/>
          <p14:tracePt t="5697" x="6554788" y="2795588"/>
          <p14:tracePt t="5713" x="6562725" y="2768600"/>
          <p14:tracePt t="5713" x="6562725" y="2759075"/>
          <p14:tracePt t="5732" x="6572250" y="2751138"/>
          <p14:tracePt t="5747" x="6572250" y="2741613"/>
          <p14:tracePt t="5762" x="6554788" y="2741613"/>
          <p14:tracePt t="5811" x="6545263" y="2751138"/>
          <p14:tracePt t="5818" x="6518275" y="2759075"/>
          <p14:tracePt t="5829" x="6483350" y="2768600"/>
          <p14:tracePt t="5848" x="6456363" y="2768600"/>
          <p14:tracePt t="5863" x="6438900" y="2768600"/>
          <p14:tracePt t="5880" x="6419850" y="2768600"/>
          <p14:tracePt t="5897" x="6402388" y="2768600"/>
          <p14:tracePt t="5914" x="6384925" y="2768600"/>
          <p14:tracePt t="5930" x="6340475" y="2768600"/>
          <p14:tracePt t="5947" x="6242050" y="2768600"/>
          <p14:tracePt t="5965" x="6161088" y="2786063"/>
          <p14:tracePt t="5980" x="6062663" y="2795588"/>
          <p14:tracePt t="5997" x="5983288" y="2803525"/>
          <p14:tracePt t="5997" x="5929313" y="2803525"/>
          <p14:tracePt t="6016" x="5830888" y="2813050"/>
          <p14:tracePt t="6031" x="5732463" y="2830513"/>
          <p14:tracePt t="6047" x="5680075" y="2830513"/>
          <p14:tracePt t="6047" x="5653088" y="2830513"/>
          <p14:tracePt t="6066" x="5616575" y="2830513"/>
          <p14:tracePt t="6082" x="5599113" y="2830513"/>
          <p14:tracePt t="6100" x="5589588" y="2830513"/>
          <p14:tracePt t="6113" x="5581650" y="2822575"/>
          <p14:tracePt t="6139" x="5581650" y="2813050"/>
          <p14:tracePt t="6147" x="5581650" y="2803525"/>
          <p14:tracePt t="6163" x="5616575" y="2786063"/>
          <p14:tracePt t="6179" x="5759450" y="2741613"/>
          <p14:tracePt t="6198" x="5884863" y="2705100"/>
          <p14:tracePt t="6213" x="6010275" y="2679700"/>
          <p14:tracePt t="6230" x="6180138" y="2633663"/>
          <p14:tracePt t="6230" x="6269038" y="2616200"/>
          <p14:tracePt t="6248" x="6429375" y="2562225"/>
          <p14:tracePt t="6264" x="6545263" y="2517775"/>
          <p14:tracePt t="6279" x="6616700" y="2482850"/>
          <p14:tracePt t="6279" x="6634163" y="2465388"/>
          <p14:tracePt t="6299" x="6661150" y="2446338"/>
          <p14:tracePt t="6315" x="6680200" y="2428875"/>
          <p14:tracePt t="6330" x="6697663" y="2419350"/>
          <p14:tracePt t="6330" x="6697663" y="2411413"/>
          <p14:tracePt t="6349" x="6724650" y="2401888"/>
          <p14:tracePt t="6365" x="6742113" y="2401888"/>
          <p14:tracePt t="6380" x="6777038" y="2393950"/>
          <p14:tracePt t="6398" x="6840538" y="2393950"/>
          <p14:tracePt t="6415" x="6894513" y="2357438"/>
          <p14:tracePt t="6807" x="6956425" y="2312988"/>
          <p14:tracePt t="6814" x="7116763" y="2187575"/>
          <p14:tracePt t="6830" x="7277100" y="2062163"/>
          <p14:tracePt t="6846" x="7439025" y="1946275"/>
          <p14:tracePt t="6865" x="7466013" y="1938338"/>
          <p14:tracePt t="6881" x="7473950" y="1938338"/>
          <p14:tracePt t="6899" x="7473950" y="1928813"/>
          <p14:tracePt t="7099" x="7473950" y="1919288"/>
          <p14:tracePt t="7128" x="7473950" y="1911350"/>
          <p14:tracePt t="7134" x="7466013" y="1911350"/>
          <p14:tracePt t="7145" x="7439025" y="1884363"/>
          <p14:tracePt t="7165" x="7394575" y="1857375"/>
          <p14:tracePt t="7180" x="7348538" y="1839913"/>
          <p14:tracePt t="7196" x="7304088" y="1839913"/>
          <p14:tracePt t="7215" x="7277100" y="1822450"/>
          <p14:tracePt t="7230" x="7259638" y="1822450"/>
          <p14:tracePt t="7246" x="7251700" y="1812925"/>
          <p14:tracePt t="7263" x="7242175" y="1812925"/>
          <p14:tracePt t="7279" x="7232650" y="1812925"/>
          <p14:tracePt t="7301" x="7224713" y="1812925"/>
          <p14:tracePt t="7430" x="7215188" y="1812925"/>
          <p14:tracePt t="7509" x="7205663" y="1812925"/>
          <p14:tracePt t="7531" x="7197725" y="1812925"/>
          <p14:tracePt t="7538" x="7188200" y="1812925"/>
          <p14:tracePt t="7547" x="7170738" y="1812925"/>
          <p14:tracePt t="7563" x="7134225" y="1812925"/>
          <p14:tracePt t="7563" x="7126288" y="1822450"/>
          <p14:tracePt t="7583" x="7089775" y="1822450"/>
          <p14:tracePt t="7601" x="7062788" y="1822450"/>
          <p14:tracePt t="7614" x="7037388" y="1822450"/>
          <p14:tracePt t="7629" x="7010400" y="1822450"/>
          <p14:tracePt t="7648" x="6991350" y="1822450"/>
          <p14:tracePt t="7664" x="6983413" y="1822450"/>
          <p14:tracePt t="7679" x="6973888" y="1822450"/>
          <p14:tracePt t="7696" x="6956425" y="1822450"/>
          <p14:tracePt t="7714" x="6946900" y="1822450"/>
          <p14:tracePt t="7729" x="6938963" y="1830388"/>
          <p14:tracePt t="7746" x="6919913" y="1830388"/>
          <p14:tracePt t="7766" x="6911975" y="1830388"/>
          <p14:tracePt t="7779" x="6902450" y="1830388"/>
          <p14:tracePt t="7811" x="6902450" y="1839913"/>
          <p14:tracePt t="8098" x="6894513" y="1839913"/>
          <p14:tracePt t="8126" x="6884988" y="1839913"/>
          <p14:tracePt t="8147" x="6875463" y="1847850"/>
          <p14:tracePt t="8192" x="6867525" y="1847850"/>
          <p14:tracePt t="8222" x="6858000" y="1857375"/>
          <p14:tracePt t="8228" x="6831013" y="1857375"/>
          <p14:tracePt t="8247" x="6786563" y="1866900"/>
          <p14:tracePt t="8263" x="6759575" y="1874838"/>
          <p14:tracePt t="8263" x="6751638" y="1874838"/>
          <p14:tracePt t="8282" x="6742113" y="1874838"/>
          <p14:tracePt t="8296" x="6724650" y="1874838"/>
          <p14:tracePt t="8313" x="6724650" y="1884363"/>
          <p14:tracePt t="8330" x="6715125" y="1884363"/>
          <p14:tracePt t="8346" x="6705600" y="1884363"/>
          <p14:tracePt t="8462" x="6697663" y="1884363"/>
          <p14:tracePt t="8527" x="6680200" y="1893888"/>
          <p14:tracePt t="8556" x="6661150" y="1893888"/>
          <p14:tracePt t="8564" x="6599238" y="1911350"/>
          <p14:tracePt t="8580" x="6545263" y="1919288"/>
          <p14:tracePt t="8596" x="6473825" y="1928813"/>
          <p14:tracePt t="8616" x="6438900" y="1928813"/>
          <p14:tracePt t="8630" x="6394450" y="1928813"/>
          <p14:tracePt t="8647" x="6367463" y="1928813"/>
          <p14:tracePt t="8647" x="6348413" y="1928813"/>
          <p14:tracePt t="8667" x="6323013" y="1928813"/>
          <p14:tracePt t="8681" x="6296025" y="1928813"/>
          <p14:tracePt t="8696" x="6286500" y="1928813"/>
          <p14:tracePt t="8712" x="6269038" y="1928813"/>
          <p14:tracePt t="8732" x="6259513" y="1928813"/>
          <p14:tracePt t="8747" x="6259513" y="1919288"/>
          <p14:tracePt t="8782" x="6251575" y="1919288"/>
          <p14:tracePt t="8900" x="6232525" y="1919288"/>
          <p14:tracePt t="9251" x="6205538" y="1919288"/>
          <p14:tracePt t="9258" x="6170613" y="1919288"/>
          <p14:tracePt t="9265" x="6099175" y="1919288"/>
          <p14:tracePt t="9280" x="6037263" y="1919288"/>
          <p14:tracePt t="9296" x="5991225" y="1919288"/>
          <p14:tracePt t="9313" x="5938838" y="1928813"/>
          <p14:tracePt t="9331" x="5902325" y="1928813"/>
          <p14:tracePt t="9346" x="5867400" y="1928813"/>
          <p14:tracePt t="9363" x="5840413" y="1938338"/>
          <p14:tracePt t="9382" x="5803900" y="1946275"/>
          <p14:tracePt t="9397" x="5786438" y="1946275"/>
          <p14:tracePt t="9413" x="5759450" y="1946275"/>
          <p14:tracePt t="9429" x="5751513" y="1946275"/>
          <p14:tracePt t="9446" x="5705475" y="1955800"/>
          <p14:tracePt t="9464" x="5670550" y="1955800"/>
          <p14:tracePt t="9479" x="5653088" y="1965325"/>
          <p14:tracePt t="9496" x="5616575" y="1965325"/>
          <p14:tracePt t="9515" x="5599113" y="1965325"/>
          <p14:tracePt t="9529" x="5581650" y="1965325"/>
          <p14:tracePt t="9546" x="5572125" y="1965325"/>
          <p14:tracePt t="9562" x="5562600" y="1965325"/>
          <p14:tracePt t="9581" x="5554663" y="1965325"/>
          <p14:tracePt t="9604" x="5545138" y="1965325"/>
          <p14:tracePt t="9728" x="5545138" y="1973263"/>
          <p14:tracePt t="9758" x="5537200" y="1973263"/>
          <p14:tracePt t="9808" x="5554663" y="1973263"/>
          <p14:tracePt t="10095" x="5616575" y="1973263"/>
          <p14:tracePt t="10106" x="5697538" y="1965325"/>
          <p14:tracePt t="10113" x="5867400" y="1946275"/>
          <p14:tracePt t="10131" x="6134100" y="1946275"/>
          <p14:tracePt t="10148" x="6330950" y="1946275"/>
          <p14:tracePt t="10164" x="6510338" y="1965325"/>
          <p14:tracePt t="10179" x="6643688" y="1990725"/>
          <p14:tracePt t="10179" x="6697663" y="2000250"/>
          <p14:tracePt t="10198" x="6759575" y="2009775"/>
          <p14:tracePt t="10214" x="6813550" y="2036763"/>
          <p14:tracePt t="10230" x="6848475" y="2036763"/>
          <p14:tracePt t="10246" x="6894513" y="2054225"/>
          <p14:tracePt t="10264" x="6929438" y="2062163"/>
          <p14:tracePt t="10284" x="6965950" y="2081213"/>
          <p14:tracePt t="10302" x="6991350" y="2089150"/>
          <p14:tracePt t="10315" x="7027863" y="2098675"/>
          <p14:tracePt t="10330" x="7089775" y="2125663"/>
          <p14:tracePt t="10360" x="7153275" y="2143125"/>
          <p14:tracePt t="10366" x="7188200" y="2152650"/>
          <p14:tracePt t="10381" x="7224713" y="2170113"/>
          <p14:tracePt t="10381" x="7242175" y="2179638"/>
          <p14:tracePt t="10401" x="7269163" y="2187575"/>
          <p14:tracePt t="10415" x="7296150" y="2205038"/>
          <p14:tracePt t="10431" x="7331075" y="2224088"/>
          <p14:tracePt t="10431" x="7348538" y="2241550"/>
          <p14:tracePt t="10450" x="7385050" y="2259013"/>
          <p14:tracePt t="10465" x="7412038" y="2268538"/>
          <p14:tracePt t="10479" x="7439025" y="2286000"/>
          <p14:tracePt t="10479" x="7446963" y="2295525"/>
          <p14:tracePt t="10499" x="7473950" y="2303463"/>
          <p14:tracePt t="10513" x="7483475" y="2322513"/>
          <p14:tracePt t="10529" x="7500938" y="2330450"/>
          <p14:tracePt t="10548" x="7510463" y="2330450"/>
          <p14:tracePt t="10563" x="7510463" y="2339975"/>
          <p14:tracePt t="10579" x="7518400" y="2339975"/>
          <p14:tracePt t="10688" x="7518400" y="2347913"/>
          <p14:tracePt t="10717" x="7510463" y="2347913"/>
          <p14:tracePt t="10760" x="7500938" y="2357438"/>
          <p14:tracePt t="10767" x="7483475" y="2357438"/>
          <p14:tracePt t="10779" x="7385050" y="2384425"/>
          <p14:tracePt t="10797" x="7313613" y="2393950"/>
          <p14:tracePt t="10813" x="7269163" y="2393950"/>
          <p14:tracePt t="10813" x="7259638" y="2393950"/>
          <p14:tracePt t="10832" x="7224713" y="2393950"/>
          <p14:tracePt t="10847" x="7215188" y="2393950"/>
          <p14:tracePt t="10862" x="7205663" y="2393950"/>
          <p14:tracePt t="10878" x="7188200" y="2393950"/>
          <p14:tracePt t="10897" x="7180263" y="2393950"/>
          <p14:tracePt t="10913" x="7170738" y="2393950"/>
          <p14:tracePt t="10929" x="7153275" y="2374900"/>
          <p14:tracePt t="10949" x="7134225" y="2374900"/>
          <p14:tracePt t="10964" x="7126288" y="2366963"/>
          <p14:tracePt t="10979" x="7108825" y="2366963"/>
          <p14:tracePt t="10979" x="7099300" y="2366963"/>
          <p14:tracePt t="10999" x="7081838" y="2366963"/>
          <p14:tracePt t="11014" x="7072313" y="2366963"/>
          <p14:tracePt t="11029" x="7062788" y="2357438"/>
          <p14:tracePt t="11047" x="7054850" y="2357438"/>
          <p14:tracePt t="11062" x="7037388" y="2347913"/>
          <p14:tracePt t="11079" x="7045325" y="2347913"/>
          <p14:tracePt t="11898" x="7054850" y="2347913"/>
          <p14:tracePt t="11927" x="7062788" y="2347913"/>
          <p14:tracePt t="11934" x="7072313" y="2347913"/>
          <p14:tracePt t="11945" x="7153275" y="2357438"/>
          <p14:tracePt t="11965" x="7197725" y="2357438"/>
          <p14:tracePt t="11980" x="7224713" y="2366963"/>
          <p14:tracePt t="11996" x="7269163" y="2366963"/>
          <p14:tracePt t="12015" x="7286625" y="2366963"/>
          <p14:tracePt t="12030" x="7296150" y="2374900"/>
          <p14:tracePt t="12046" x="7304088" y="2374900"/>
          <p14:tracePt t="12063" x="7323138" y="2374900"/>
          <p14:tracePt t="12079" x="7340600" y="2374900"/>
          <p14:tracePt t="12096" x="7367588" y="2384425"/>
          <p14:tracePt t="12119" x="7385050" y="2384425"/>
          <p14:tracePt t="12130" x="7394575" y="2384425"/>
          <p14:tracePt t="12145" x="7402513" y="2384425"/>
          <p14:tracePt t="12163" x="7348538" y="2384425"/>
          <p14:tracePt t="12761" x="7286625" y="2384425"/>
          <p14:tracePt t="12769" x="7224713" y="2384425"/>
          <p14:tracePt t="12778" x="7126288" y="2393950"/>
          <p14:tracePt t="12778" x="7089775" y="2393950"/>
          <p14:tracePt t="12799" x="7037388" y="2393950"/>
          <p14:tracePt t="12813" x="6991350" y="2393950"/>
          <p14:tracePt t="12829" x="6965950" y="2393950"/>
          <p14:tracePt t="12846" x="6946900" y="2384425"/>
          <p14:tracePt t="12864" x="6938963" y="2384425"/>
          <p14:tracePt t="12879" x="6929438" y="2384425"/>
          <p14:tracePt t="12895" x="6919913" y="2384425"/>
          <p14:tracePt t="12929" x="6902450" y="2384425"/>
          <p14:tracePt t="13419" x="6875463" y="2384425"/>
          <p14:tracePt t="13426" x="6858000" y="2384425"/>
          <p14:tracePt t="13433" x="6840538" y="2384425"/>
          <p14:tracePt t="13448" x="6823075" y="2384425"/>
          <p14:tracePt t="13462" x="6796088" y="2384425"/>
          <p14:tracePt t="13479" x="6786563" y="2384425"/>
          <p14:tracePt t="13495" x="6759575" y="2384425"/>
          <p14:tracePt t="13514" x="6751638" y="2384425"/>
          <p14:tracePt t="13529" x="6742113" y="2384425"/>
          <p14:tracePt t="13559" x="6732588" y="2384425"/>
          <p14:tracePt t="13565" x="6705600" y="2384425"/>
          <p14:tracePt t="13822" x="6688138" y="2384425"/>
          <p14:tracePt t="13828" x="6634163" y="2384425"/>
          <p14:tracePt t="13846" x="6599238" y="2384425"/>
          <p14:tracePt t="13862" x="6545263" y="2374900"/>
          <p14:tracePt t="13882" x="6510338" y="2366963"/>
          <p14:tracePt t="13896" x="6483350" y="2366963"/>
          <p14:tracePt t="13913" x="6456363" y="2366963"/>
          <p14:tracePt t="13929" x="6429375" y="2366963"/>
          <p14:tracePt t="13929" x="6419850" y="2366963"/>
          <p14:tracePt t="13949" x="6411913" y="2366963"/>
          <p14:tracePt t="13962" x="6402388" y="2366963"/>
          <p14:tracePt t="13979" x="6394450" y="2366963"/>
          <p14:tracePt t="13995" x="6394450" y="2357438"/>
          <p14:tracePt t="14012" x="6384925" y="2357438"/>
          <p14:tracePt t="14042" x="6394450" y="2357438"/>
          <p14:tracePt t="14320" x="6402388" y="2357438"/>
          <p14:tracePt t="14364" x="6411913" y="2357438"/>
          <p14:tracePt t="14482" x="6429375" y="2357438"/>
          <p14:tracePt t="14518" x="6465888" y="2357438"/>
          <p14:tracePt t="14533" x="6545263" y="2374900"/>
          <p14:tracePt t="14539" x="6626225" y="2393950"/>
          <p14:tracePt t="14547" x="6769100" y="2419350"/>
          <p14:tracePt t="14563" x="6911975" y="2446338"/>
          <p14:tracePt t="14579" x="7062788" y="2482850"/>
          <p14:tracePt t="14597" x="7215188" y="2527300"/>
          <p14:tracePt t="14616" x="7277100" y="2554288"/>
          <p14:tracePt t="14629" x="7313613" y="2562225"/>
          <p14:tracePt t="14629" x="7323138" y="2571750"/>
          <p14:tracePt t="14648" x="7358063" y="2581275"/>
          <p14:tracePt t="14664" x="7375525" y="2589213"/>
          <p14:tracePt t="14679" x="7419975" y="2598738"/>
          <p14:tracePt t="14698" x="7446963" y="2608263"/>
          <p14:tracePt t="14714" x="7466013" y="2616200"/>
          <p14:tracePt t="14729" x="7483475" y="2616200"/>
          <p14:tracePt t="14747" x="7527925" y="2633663"/>
          <p14:tracePt t="14763" x="7572375" y="2643188"/>
          <p14:tracePt t="14779" x="7616825" y="2660650"/>
          <p14:tracePt t="14779" x="7634288" y="2660650"/>
          <p14:tracePt t="14798" x="7670800" y="2670175"/>
          <p14:tracePt t="14813" x="7705725" y="2679700"/>
          <p14:tracePt t="14829" x="7751763" y="2697163"/>
          <p14:tracePt t="14848" x="7769225" y="2705100"/>
          <p14:tracePt t="14863" x="7777163" y="2714625"/>
          <p14:tracePt t="14879" x="7786688" y="2714625"/>
          <p14:tracePt t="14896" x="7796213" y="2714625"/>
          <p14:tracePt t="14913" x="7796213" y="2724150"/>
          <p14:tracePt t="14928" x="7804150" y="2724150"/>
          <p14:tracePt t="14946" x="7796213" y="2724150"/>
          <p14:tracePt t="14998" x="7796213" y="2732088"/>
          <p14:tracePt t="15012" x="7786688" y="2732088"/>
          <p14:tracePt t="15019" x="7777163" y="2732088"/>
          <p14:tracePt t="15042" x="7759700" y="2741613"/>
          <p14:tracePt t="15056" x="7751763" y="2751138"/>
          <p14:tracePt t="15070" x="7742238" y="2751138"/>
          <p14:tracePt t="15085" x="7724775" y="2759075"/>
          <p14:tracePt t="15099" x="7715250" y="2759075"/>
          <p14:tracePt t="15122" x="7715250" y="2768600"/>
          <p14:tracePt t="15130" x="7715250" y="2776538"/>
          <p14:tracePt t="15420" x="7705725" y="2776538"/>
          <p14:tracePt t="15507" x="7688263" y="2776538"/>
          <p14:tracePt t="15521" x="7680325" y="2776538"/>
          <p14:tracePt t="15530" x="7608888" y="2776538"/>
          <p14:tracePt t="15546" x="7554913" y="2776538"/>
          <p14:tracePt t="15565" x="7483475" y="2776538"/>
          <p14:tracePt t="15580" x="7439025" y="2786063"/>
          <p14:tracePt t="15596" x="7402513" y="2795588"/>
          <p14:tracePt t="15614" x="7348538" y="2803525"/>
          <p14:tracePt t="15614" x="7323138" y="2803525"/>
          <p14:tracePt t="15631" x="7277100" y="2803525"/>
          <p14:tracePt t="15646" x="7232650" y="2803525"/>
          <p14:tracePt t="15663" x="7188200" y="2813050"/>
          <p14:tracePt t="15679" x="7153275" y="2813050"/>
          <p14:tracePt t="15697" x="7143750" y="2813050"/>
          <p14:tracePt t="15712" x="7126288" y="2813050"/>
          <p14:tracePt t="15728" x="7116763" y="2822575"/>
          <p14:tracePt t="15746" x="7099300" y="2822575"/>
          <p14:tracePt t="15764" x="7089775" y="2822575"/>
          <p14:tracePt t="15779" x="7081838" y="2822575"/>
          <p14:tracePt t="15799" x="7072313" y="2822575"/>
          <p14:tracePt t="15936" x="7062788" y="2822575"/>
          <p14:tracePt t="16002" x="7054850" y="2830513"/>
          <p14:tracePt t="16016" x="7045325" y="2830513"/>
          <p14:tracePt t="16059" x="7037388" y="2830513"/>
          <p14:tracePt t="16088" x="7037388" y="2840038"/>
          <p14:tracePt t="16110" x="7027863" y="2840038"/>
          <p14:tracePt t="16147" x="7018338" y="2840038"/>
          <p14:tracePt t="16177" x="7018338" y="2847975"/>
          <p14:tracePt t="16198" x="7010400" y="2847975"/>
          <p14:tracePt t="16234" x="7000875" y="2847975"/>
          <p14:tracePt t="16329" x="7018338" y="2847975"/>
          <p14:tracePt t="16701" x="7037388" y="2847975"/>
          <p14:tracePt t="16709" x="7062788" y="2847975"/>
          <p14:tracePt t="16715" x="7126288" y="2840038"/>
          <p14:tracePt t="16732" x="7161213" y="2840038"/>
          <p14:tracePt t="16746" x="7205663" y="2840038"/>
          <p14:tracePt t="16762" x="7251700" y="2847975"/>
          <p14:tracePt t="16782" x="7269163" y="2847975"/>
          <p14:tracePt t="16796" x="7277100" y="2847975"/>
          <p14:tracePt t="16812" x="7286625" y="2847975"/>
          <p14:tracePt t="16829" x="7296150" y="2847975"/>
          <p14:tracePt t="16846" x="7304088" y="2847975"/>
          <p14:tracePt t="16886" x="7313613" y="2847975"/>
          <p14:tracePt t="16959" x="7323138" y="2847975"/>
          <p14:tracePt t="16979" x="7331075" y="2847975"/>
          <p14:tracePt t="17030" x="7340600" y="2847975"/>
          <p14:tracePt t="17118" x="7348538" y="2847975"/>
          <p14:tracePt t="17211" x="7358063" y="2847975"/>
          <p14:tracePt t="17290" x="7331075" y="2847975"/>
          <p14:tracePt t="17572" x="7304088" y="2857500"/>
          <p14:tracePt t="17578" x="7269163" y="2867025"/>
          <p14:tracePt t="17596" x="7242175" y="2867025"/>
          <p14:tracePt t="17596" x="7224713" y="2867025"/>
          <p14:tracePt t="17616" x="7197725" y="2867025"/>
          <p14:tracePt t="17630" x="7170738" y="2867025"/>
          <p14:tracePt t="17647" x="7134225" y="2874963"/>
          <p14:tracePt t="17662" x="7089775" y="2874963"/>
          <p14:tracePt t="17681" x="7054850" y="2884488"/>
          <p14:tracePt t="17697" x="7018338" y="2884488"/>
          <p14:tracePt t="17713" x="6991350" y="2884488"/>
          <p14:tracePt t="17729" x="6973888" y="2884488"/>
          <p14:tracePt t="17748" x="6956425" y="2884488"/>
          <p14:tracePt t="17763" x="6946900" y="2884488"/>
          <p14:tracePt t="17779" x="6938963" y="2884488"/>
          <p14:tracePt t="17795" x="6919913" y="2884488"/>
          <p14:tracePt t="17815" x="6911975" y="2884488"/>
          <p14:tracePt t="17829" x="6911975" y="2874963"/>
          <p14:tracePt t="17845" x="6902450" y="2874963"/>
          <p14:tracePt t="17863" x="6894513" y="2874963"/>
          <p14:tracePt t="17914" x="6884988" y="2874963"/>
          <p14:tracePt t="17959" x="6867525" y="2874963"/>
          <p14:tracePt t="17965" x="6840538" y="2874963"/>
          <p14:tracePt t="17981" x="6777038" y="2894013"/>
          <p14:tracePt t="17996" x="6724650" y="2894013"/>
          <p14:tracePt t="18013" x="6670675" y="2901950"/>
          <p14:tracePt t="18029" x="6599238" y="2901950"/>
          <p14:tracePt t="18048" x="6554788" y="2911475"/>
          <p14:tracePt t="18063" x="6510338" y="2919413"/>
          <p14:tracePt t="18079" x="6456363" y="2928938"/>
          <p14:tracePt t="18098" x="6419850" y="2928938"/>
          <p14:tracePt t="18116" x="6394450" y="2928938"/>
          <p14:tracePt t="18129" x="6375400" y="2938463"/>
          <p14:tracePt t="18129" x="6357938" y="2938463"/>
          <p14:tracePt t="18149" x="6340475" y="2938463"/>
          <p14:tracePt t="18164" x="6303963" y="2938463"/>
          <p14:tracePt t="18180" x="6269038" y="2938463"/>
          <p14:tracePt t="18195" x="6242050" y="2938463"/>
          <p14:tracePt t="18195" x="6224588" y="2938463"/>
          <p14:tracePt t="18215" x="6188075" y="2946400"/>
          <p14:tracePt t="18230" x="6161088" y="2946400"/>
          <p14:tracePt t="18246" x="6134100" y="2946400"/>
          <p14:tracePt t="18262" x="6108700" y="2946400"/>
          <p14:tracePt t="18262" x="6089650" y="2946400"/>
          <p14:tracePt t="18281" x="6072188" y="2946400"/>
          <p14:tracePt t="18297" x="6062663" y="2946400"/>
          <p14:tracePt t="18312" x="6045200" y="2946400"/>
          <p14:tracePt t="18312" x="6037263" y="2946400"/>
          <p14:tracePt t="18332" x="6027738" y="2946400"/>
          <p14:tracePt t="18347" x="6018213" y="2946400"/>
          <p14:tracePt t="18368" x="6027738" y="2946400"/>
          <p14:tracePt t="19227" x="6037263" y="2946400"/>
          <p14:tracePt t="19242" x="6045200" y="2946400"/>
          <p14:tracePt t="19248" x="6099175" y="2946400"/>
          <p14:tracePt t="19264" x="6153150" y="2955925"/>
          <p14:tracePt t="19279" x="6197600" y="2955925"/>
          <p14:tracePt t="19296" x="6242050" y="2955925"/>
          <p14:tracePt t="19314" x="6276975" y="2955925"/>
          <p14:tracePt t="19329" x="6303963" y="2955925"/>
          <p14:tracePt t="19346" x="6367463" y="2946400"/>
          <p14:tracePt t="19364" x="6411913" y="2938463"/>
          <p14:tracePt t="19379" x="6456363" y="2928938"/>
          <p14:tracePt t="19396" x="6527800" y="2928938"/>
          <p14:tracePt t="19414" x="6572250" y="2928938"/>
          <p14:tracePt t="19429" x="6626225" y="2928938"/>
          <p14:tracePt t="19446" x="6680200" y="2938463"/>
          <p14:tracePt t="19464" x="6715125" y="2946400"/>
          <p14:tracePt t="19479" x="6751638" y="2946400"/>
          <p14:tracePt t="19497" x="6786563" y="2946400"/>
          <p14:tracePt t="19514" x="6840538" y="2955925"/>
          <p14:tracePt t="19530" x="6884988" y="2955925"/>
          <p14:tracePt t="19530" x="6911975" y="2955925"/>
          <p14:tracePt t="19548" x="6965950" y="2965450"/>
          <p14:tracePt t="19563" x="7000875" y="2973388"/>
          <p14:tracePt t="19579" x="7045325" y="2982913"/>
          <p14:tracePt t="19596" x="7108825" y="2990850"/>
          <p14:tracePt t="19616" x="7134225" y="3000375"/>
          <p14:tracePt t="19629" x="7161213" y="3009900"/>
          <p14:tracePt t="19629" x="7170738" y="3017838"/>
          <p14:tracePt t="19648" x="7197725" y="3017838"/>
          <p14:tracePt t="19663" x="7215188" y="3027363"/>
          <p14:tracePt t="19679" x="7224713" y="3027363"/>
          <p14:tracePt t="19696" x="7232650" y="3036888"/>
          <p14:tracePt t="19713" x="7242175" y="3044825"/>
          <p14:tracePt t="19728" x="7251700" y="3044825"/>
          <p14:tracePt t="19747" x="7251700" y="3054350"/>
          <p14:tracePt t="19762" x="7259638" y="3054350"/>
          <p14:tracePt t="19782" x="7269163" y="3062288"/>
          <p14:tracePt t="19796" x="7277100" y="3071813"/>
          <p14:tracePt t="19812" x="7277100" y="3081338"/>
          <p14:tracePt t="19829" x="7286625" y="3081338"/>
          <p14:tracePt t="19845" x="7286625" y="3089275"/>
          <p14:tracePt t="19861" x="7296150" y="3089275"/>
          <p14:tracePt t="19908" x="7296150" y="3098800"/>
          <p14:tracePt t="19994" x="7286625" y="3098800"/>
          <p14:tracePt t="20093" x="7277100" y="3098800"/>
          <p14:tracePt t="20143" x="7269163" y="3098800"/>
          <p14:tracePt t="20194" x="7259638" y="3098800"/>
          <p14:tracePt t="20208" x="7259638" y="3108325"/>
          <p14:tracePt t="20237" x="7251700" y="3108325"/>
          <p14:tracePt t="20244" x="7232650" y="3116263"/>
          <p14:tracePt t="20258" x="7205663" y="3116263"/>
          <p14:tracePt t="20265" x="7153275" y="3133725"/>
          <p14:tracePt t="20281" x="7099300" y="3143250"/>
          <p14:tracePt t="20296" x="7072313" y="3143250"/>
          <p14:tracePt t="20312" x="7027863" y="3152775"/>
          <p14:tracePt t="20312" x="7018338" y="3160713"/>
          <p14:tracePt t="20332" x="6983413" y="3170238"/>
          <p14:tracePt t="20347" x="6956425" y="3170238"/>
          <p14:tracePt t="20363" x="6929438" y="3170238"/>
          <p14:tracePt t="20379" x="6911975" y="3179763"/>
          <p14:tracePt t="20398" x="6902450" y="3179763"/>
          <p14:tracePt t="20411" x="6894513" y="3179763"/>
          <p14:tracePt t="20433" x="6884988" y="3179763"/>
          <p14:tracePt t="20484" x="6884988" y="3187700"/>
          <p14:tracePt t="20528" x="6884988" y="3197225"/>
          <p14:tracePt t="20681" x="6894513" y="3205163"/>
          <p14:tracePt t="20717" x="6902450" y="3224213"/>
          <p14:tracePt t="20723" x="6902450" y="3241675"/>
          <p14:tracePt t="20738" x="6911975" y="3251200"/>
          <p14:tracePt t="20745" x="6919913" y="3259138"/>
          <p14:tracePt t="20762" x="6929438" y="3268663"/>
          <p14:tracePt t="20762" x="6929438" y="3276600"/>
          <p14:tracePt t="20781" x="6929438" y="3286125"/>
          <p14:tracePt t="20802" x="6929438" y="3295650"/>
          <p14:tracePt t="20823" x="6938963" y="3295650"/>
          <p14:tracePt t="20836" x="6938963" y="3303588"/>
          <p14:tracePt t="20907" x="6938963" y="3313113"/>
          <p14:tracePt t="20984" x="6911975" y="3313113"/>
          <p14:tracePt t="21055" x="6902450" y="3313113"/>
          <p14:tracePt t="21063" x="6858000" y="3295650"/>
          <p14:tracePt t="21079" x="6823075" y="3276600"/>
          <p14:tracePt t="21095" x="6777038" y="3259138"/>
          <p14:tracePt t="21117" x="6759575" y="3241675"/>
          <p14:tracePt t="21130" x="6742113" y="3232150"/>
          <p14:tracePt t="21146" x="6724650" y="3232150"/>
          <p14:tracePt t="21163" x="6715125" y="3214688"/>
          <p14:tracePt t="21179" x="6715125" y="3205163"/>
          <p14:tracePt t="21200" x="6759575" y="3197225"/>
          <p14:tracePt t="21273" x="6804025" y="3187700"/>
          <p14:tracePt t="21281" x="6965950" y="3170238"/>
          <p14:tracePt t="21296" x="7089775" y="3152775"/>
          <p14:tracePt t="21312" x="7197725" y="3143250"/>
          <p14:tracePt t="21331" x="7286625" y="3133725"/>
          <p14:tracePt t="21346" x="7323138" y="3133725"/>
          <p14:tracePt t="21362" x="7348538" y="3143250"/>
          <p14:tracePt t="21362" x="7358063" y="3143250"/>
          <p14:tracePt t="21383" x="7375525" y="3152775"/>
          <p14:tracePt t="21396" x="7402513" y="3170238"/>
          <p14:tracePt t="21412" x="7429500" y="3187700"/>
          <p14:tracePt t="21412" x="7439025" y="3197225"/>
          <p14:tracePt t="21431" x="7456488" y="3205163"/>
          <p14:tracePt t="21446" x="7466013" y="3214688"/>
          <p14:tracePt t="21462" x="7473950" y="3224213"/>
          <p14:tracePt t="21481" x="7473950" y="3232150"/>
          <p14:tracePt t="21500" x="7473950" y="3241675"/>
          <p14:tracePt t="21529" x="7473950" y="3251200"/>
          <p14:tracePt t="21620" x="7473950" y="3259138"/>
          <p14:tracePt t="21641" x="7456488" y="3259138"/>
          <p14:tracePt t="21648" x="7429500" y="3268663"/>
          <p14:tracePt t="21663" x="7375525" y="3286125"/>
          <p14:tracePt t="21679" x="7304088" y="3303588"/>
          <p14:tracePt t="21699" x="7277100" y="3303588"/>
          <p14:tracePt t="21713" x="7251700" y="3303588"/>
          <p14:tracePt t="21730" x="7224713" y="3303588"/>
          <p14:tracePt t="21730" x="7205663" y="3295650"/>
          <p14:tracePt t="21749" x="7188200" y="3276600"/>
          <p14:tracePt t="21769" x="7180263" y="3268663"/>
          <p14:tracePt t="21784" x="7180263" y="3259138"/>
          <p14:tracePt t="21795" x="7180263" y="3232150"/>
          <p14:tracePt t="21795" x="7180263" y="3224213"/>
          <p14:tracePt t="21815" x="7180263" y="3214688"/>
          <p14:tracePt t="21829" x="7188200" y="3187700"/>
          <p14:tracePt t="21845" x="7197725" y="3179763"/>
          <p14:tracePt t="21862" x="7205663" y="3160713"/>
          <p14:tracePt t="21879" x="7205663" y="3152775"/>
          <p14:tracePt t="21899" x="7205663" y="3143250"/>
          <p14:tracePt t="21914" x="7215188" y="3143250"/>
          <p14:tracePt t="21930" x="7224713" y="3143250"/>
          <p14:tracePt t="21986" x="7224713" y="3152775"/>
          <p14:tracePt t="21999" x="7242175" y="3170238"/>
          <p14:tracePt t="22014" x="7269163" y="3197225"/>
          <p14:tracePt t="22020" x="7277100" y="3214688"/>
          <p14:tracePt t="22029" x="7296150" y="3259138"/>
          <p14:tracePt t="22046" x="7296150" y="3276600"/>
          <p14:tracePt t="22046" x="7296150" y="3295650"/>
          <p14:tracePt t="22066" x="7296150" y="3313113"/>
          <p14:tracePt t="22079" x="7277100" y="3330575"/>
          <p14:tracePt t="22095" x="7197725" y="3357563"/>
          <p14:tracePt t="22117" x="7126288" y="3375025"/>
          <p14:tracePt t="22129" x="7062788" y="3384550"/>
          <p14:tracePt t="22145" x="6983413" y="3394075"/>
          <p14:tracePt t="22164" x="6938963" y="3394075"/>
          <p14:tracePt t="22179" x="6894513" y="3394075"/>
          <p14:tracePt t="22195" x="6858000" y="3402013"/>
          <p14:tracePt t="22212" x="6777038" y="3402013"/>
          <p14:tracePt t="22229" x="6715125" y="3402013"/>
          <p14:tracePt t="22246" x="6634163" y="3402013"/>
          <p14:tracePt t="22265" x="6599238" y="3402013"/>
          <p14:tracePt t="22279" x="6581775" y="3402013"/>
          <p14:tracePt t="22295" x="6562725" y="3402013"/>
          <p14:tracePt t="22313" x="6554788" y="3402013"/>
          <p14:tracePt t="22329" x="6545263" y="3402013"/>
          <p14:tracePt t="22349" x="6537325" y="3402013"/>
          <p14:tracePt t="22463" x="6527800" y="3402013"/>
          <p14:tracePt t="22484" x="6518275" y="3402013"/>
          <p14:tracePt t="22512" x="6500813" y="3394075"/>
          <p14:tracePt t="22527" x="6491288" y="3394075"/>
          <p14:tracePt t="22533" x="6473825" y="3394075"/>
          <p14:tracePt t="22545" x="6411913" y="3384550"/>
          <p14:tracePt t="22563" x="6367463" y="3375025"/>
          <p14:tracePt t="22579" x="6340475" y="3375025"/>
          <p14:tracePt t="22595" x="6303963" y="3367088"/>
          <p14:tracePt t="22616" x="6296025" y="3367088"/>
          <p14:tracePt t="22629" x="6286500" y="3367088"/>
          <p14:tracePt t="22645" x="6276975" y="3367088"/>
          <p14:tracePt t="22665" x="6269038" y="3367088"/>
          <p14:tracePt t="22733" x="6259513" y="3367088"/>
          <p14:tracePt t="22739" x="6259513" y="3357563"/>
          <p14:tracePt t="22761" x="6251575" y="3357563"/>
          <p14:tracePt t="22783" x="6242050" y="3357563"/>
          <p14:tracePt t="22812" x="6232525" y="3357563"/>
          <p14:tracePt t="22885" x="6224588" y="3357563"/>
          <p14:tracePt t="22996" x="6232525" y="3357563"/>
          <p14:tracePt t="23838" x="6242050" y="3357563"/>
          <p14:tracePt t="23888" x="6251575" y="3357563"/>
          <p14:tracePt t="23916" x="6259513" y="3357563"/>
          <p14:tracePt t="23952" x="6269038" y="3357563"/>
          <p14:tracePt t="23965" x="6276975" y="3367088"/>
          <p14:tracePt t="23979" x="6286500" y="3367088"/>
          <p14:tracePt t="23986" x="6296025" y="3375025"/>
          <p14:tracePt t="23996" x="6340475" y="3384550"/>
          <p14:tracePt t="23996" x="6348413" y="3394075"/>
          <p14:tracePt t="24016" x="6384925" y="3402013"/>
          <p14:tracePt t="24029" x="6394450" y="3411538"/>
          <p14:tracePt t="24046" x="6411913" y="3419475"/>
          <p14:tracePt t="24046" x="6411913" y="3429000"/>
          <p14:tracePt t="24064" x="6419850" y="3429000"/>
          <p14:tracePt t="24078" x="6419850" y="3438525"/>
          <p14:tracePt t="24095" x="6419850" y="3446463"/>
          <p14:tracePt t="24140" x="6411913" y="3455988"/>
          <p14:tracePt t="24199" x="6402388" y="3465513"/>
          <p14:tracePt t="24205" x="6394450" y="3465513"/>
          <p14:tracePt t="24214" x="6323013" y="3500438"/>
          <p14:tracePt t="24229" x="6269038" y="3509963"/>
          <p14:tracePt t="24245" x="6170613" y="3536950"/>
          <p14:tracePt t="24264" x="6108700" y="3544888"/>
          <p14:tracePt t="24280" x="6027738" y="3571875"/>
          <p14:tracePt t="24296" x="5938838" y="3608388"/>
          <p14:tracePt t="24296" x="5884863" y="3616325"/>
          <p14:tracePt t="24315" x="5822950" y="3643313"/>
          <p14:tracePt t="24330" x="5608638" y="3714750"/>
          <p14:tracePt t="24346" x="5483225" y="3759200"/>
          <p14:tracePt t="24362" x="5313363" y="3813175"/>
          <p14:tracePt t="24380" x="5251450" y="3830638"/>
          <p14:tracePt t="24395" x="5187950" y="3857625"/>
          <p14:tracePt t="24395" x="5160963" y="3867150"/>
          <p14:tracePt t="24415" x="5108575" y="3867150"/>
          <p14:tracePt t="24429" x="5054600" y="3884613"/>
          <p14:tracePt t="24446" x="4991100" y="3894138"/>
          <p14:tracePt t="24446" x="4946650" y="3902075"/>
          <p14:tracePt t="24465" x="4884738" y="3911600"/>
          <p14:tracePt t="24480" x="4803775" y="3929063"/>
          <p14:tracePt t="24496" x="4724400" y="3938588"/>
          <p14:tracePt t="24512" x="4608513" y="3965575"/>
          <p14:tracePt t="24531" x="4527550" y="3973513"/>
          <p14:tracePt t="24546" x="4473575" y="3983038"/>
          <p14:tracePt t="24562" x="4419600" y="4000500"/>
          <p14:tracePt t="24562" x="4402138" y="4000500"/>
          <p14:tracePt t="24582" x="4348163" y="4010025"/>
          <p14:tracePt t="24597" x="4313238" y="4017963"/>
          <p14:tracePt t="24612" x="4286250" y="4017963"/>
          <p14:tracePt t="24629" x="4259263" y="4027488"/>
          <p14:tracePt t="24645" x="4205288" y="4044950"/>
          <p14:tracePt t="24664" x="4179888" y="4054475"/>
          <p14:tracePt t="24679" x="4133850" y="4071938"/>
          <p14:tracePt t="24695" x="4098925" y="4071938"/>
          <p14:tracePt t="24714" x="4081463" y="4071938"/>
          <p14:tracePt t="24728" x="4071938" y="4071938"/>
          <p14:tracePt t="24745" x="4054475" y="4071938"/>
          <p14:tracePt t="24763" x="4054475" y="4081463"/>
          <p14:tracePt t="24778" x="4017963" y="4098925"/>
          <p14:tracePt t="25254" x="3965575" y="4125913"/>
          <p14:tracePt t="25260" x="3911600" y="4133850"/>
          <p14:tracePt t="25266" x="3830638" y="4152900"/>
          <p14:tracePt t="25278" x="3589338" y="4179888"/>
          <p14:tracePt t="25296" x="3384550" y="4214813"/>
          <p14:tracePt t="25312" x="3133725" y="4251325"/>
          <p14:tracePt t="25328" x="2911475" y="4259263"/>
          <p14:tracePt t="25328" x="2813050" y="4259263"/>
          <p14:tracePt t="25348" x="2643188" y="4276725"/>
          <p14:tracePt t="25363" x="2465388" y="4276725"/>
          <p14:tracePt t="25378" x="2276475" y="4251325"/>
          <p14:tracePt t="25378" x="2187575" y="4224338"/>
          <p14:tracePt t="25397" x="2009775" y="4187825"/>
          <p14:tracePt t="25413" x="1785938" y="4133850"/>
          <p14:tracePt t="25429" x="1490663" y="4010025"/>
          <p14:tracePt t="25448" x="1330325" y="3902075"/>
          <p14:tracePt t="25463" x="1196975" y="3776663"/>
          <p14:tracePt t="25478" x="1098550" y="3679825"/>
          <p14:tracePt t="25478" x="1054100" y="3633788"/>
          <p14:tracePt t="25498" x="982663" y="3562350"/>
          <p14:tracePt t="25513" x="938213" y="3500438"/>
          <p14:tracePt t="25529" x="901700" y="3429000"/>
          <p14:tracePt t="25545" x="847725" y="3340100"/>
          <p14:tracePt t="25563" x="803275" y="3259138"/>
          <p14:tracePt t="25579" x="758825" y="3187700"/>
          <p14:tracePt t="25595" x="723900" y="3081338"/>
          <p14:tracePt t="25595" x="714375" y="3036888"/>
          <p14:tracePt t="25615" x="687388" y="2911475"/>
          <p14:tracePt t="25629" x="679450" y="2759075"/>
          <p14:tracePt t="25646" x="669925" y="2608263"/>
          <p14:tracePt t="25646" x="669925" y="2517775"/>
          <p14:tracePt t="25665" x="679450" y="2393950"/>
          <p14:tracePt t="25679" x="704850" y="2295525"/>
          <p14:tracePt t="25696" x="741363" y="2197100"/>
          <p14:tracePt t="25713" x="830263" y="2044700"/>
          <p14:tracePt t="25730" x="946150" y="1946275"/>
          <p14:tracePt t="25747" x="1133475" y="1785938"/>
          <p14:tracePt t="25762" x="1374775" y="1589088"/>
          <p14:tracePt t="25762" x="1517650" y="1490663"/>
          <p14:tracePt t="25781" x="1751013" y="1330325"/>
          <p14:tracePt t="25796" x="2017713" y="1160463"/>
          <p14:tracePt t="25812" x="2197100" y="1071563"/>
          <p14:tracePt t="25812" x="2276475" y="1027113"/>
          <p14:tracePt t="25831" x="2419350" y="955675"/>
          <p14:tracePt t="25846" x="2571750" y="874713"/>
          <p14:tracePt t="25862" x="2705100" y="812800"/>
          <p14:tracePt t="25862" x="2768600" y="785813"/>
          <p14:tracePt t="25882" x="2857500" y="758825"/>
          <p14:tracePt t="25896" x="2955925" y="731838"/>
          <p14:tracePt t="25912" x="3027363" y="723900"/>
          <p14:tracePt t="25928" x="3224213" y="723900"/>
          <p14:tracePt t="25948" x="3375025" y="723900"/>
          <p14:tracePt t="25964" x="3589338" y="723900"/>
          <p14:tracePt t="25979" x="3840163" y="723900"/>
          <p14:tracePt t="25995" x="4160838" y="714375"/>
          <p14:tracePt t="26013" x="4375150" y="714375"/>
          <p14:tracePt t="26030" x="4545013" y="714375"/>
          <p14:tracePt t="26030" x="4625975" y="731838"/>
          <p14:tracePt t="26049" x="4759325" y="758825"/>
          <p14:tracePt t="26064" x="4875213" y="795338"/>
          <p14:tracePt t="26079" x="4991100" y="839788"/>
          <p14:tracePt t="26095" x="5197475" y="928688"/>
          <p14:tracePt t="26114" x="5330825" y="982663"/>
          <p14:tracePt t="26129" x="5510213" y="1054100"/>
          <p14:tracePt t="26145" x="5768975" y="1160463"/>
          <p14:tracePt t="26164" x="5919788" y="1231900"/>
          <p14:tracePt t="26179" x="6072188" y="1303338"/>
          <p14:tracePt t="26196" x="6303963" y="1393825"/>
          <p14:tracePt t="26214" x="6483350" y="1446213"/>
          <p14:tracePt t="26229" x="6616700" y="1500188"/>
          <p14:tracePt t="26245" x="6786563" y="1616075"/>
          <p14:tracePt t="26264" x="6902450" y="1704975"/>
          <p14:tracePt t="26279" x="7010400" y="1812925"/>
          <p14:tracePt t="26279" x="7054850" y="1857375"/>
          <p14:tracePt t="26299" x="7126288" y="1946275"/>
          <p14:tracePt t="26313" x="7188200" y="2027238"/>
          <p14:tracePt t="26329" x="7232650" y="2098675"/>
          <p14:tracePt t="26347" x="7259638" y="2143125"/>
          <p14:tracePt t="26364" x="7269163" y="2160588"/>
          <p14:tracePt t="26379" x="7304088" y="2205038"/>
          <p14:tracePt t="26396" x="7313613" y="2241550"/>
          <p14:tracePt t="26412" x="7313613" y="2286000"/>
          <p14:tracePt t="26429" x="7313613" y="2339975"/>
          <p14:tracePt t="26446" x="7313613" y="2393950"/>
          <p14:tracePt t="26462" x="7304088" y="2465388"/>
          <p14:tracePt t="26481" x="7296150" y="2509838"/>
          <p14:tracePt t="26496" x="7286625" y="2581275"/>
          <p14:tracePt t="26512" x="7259638" y="2705100"/>
          <p14:tracePt t="26530" x="7232650" y="2768600"/>
          <p14:tracePt t="26546" x="7188200" y="2847975"/>
          <p14:tracePt t="26564" x="7116763" y="2955925"/>
          <p14:tracePt t="26579" x="7037388" y="3036888"/>
          <p14:tracePt t="26595" x="6946900" y="3125788"/>
          <p14:tracePt t="26595" x="6911975" y="3170238"/>
          <p14:tracePt t="26616" x="6786563" y="3251200"/>
          <p14:tracePt t="26630" x="6653213" y="3340100"/>
          <p14:tracePt t="26645" x="6510338" y="3438525"/>
          <p14:tracePt t="26662" x="6323013" y="3562350"/>
          <p14:tracePt t="26679" x="6215063" y="3643313"/>
          <p14:tracePt t="26696" x="6126163" y="3697288"/>
          <p14:tracePt t="26712" x="6010275" y="3803650"/>
          <p14:tracePt t="26731" x="5894388" y="3867150"/>
          <p14:tracePt t="26746" x="5751513" y="3938588"/>
          <p14:tracePt t="26762" x="5527675" y="4027488"/>
          <p14:tracePt t="26781" x="5473700" y="4054475"/>
          <p14:tracePt t="26796" x="5313363" y="4081463"/>
          <p14:tracePt t="26812" x="5224463" y="4098925"/>
          <p14:tracePt t="26828" x="5133975" y="4098925"/>
          <p14:tracePt t="26828" x="5099050" y="4098925"/>
          <p14:tracePt t="26848" x="5037138" y="4098925"/>
          <p14:tracePt t="26862" x="4956175" y="4098925"/>
          <p14:tracePt t="26879" x="4894263" y="4098925"/>
          <p14:tracePt t="26895" x="4840288" y="4098925"/>
          <p14:tracePt t="26895" x="4822825" y="4098925"/>
          <p14:tracePt t="26914" x="4768850" y="4098925"/>
          <p14:tracePt t="26929" x="4705350" y="4081463"/>
          <p14:tracePt t="26945" x="4562475" y="4027488"/>
          <p14:tracePt t="26964" x="4446588" y="3973513"/>
          <p14:tracePt t="26979" x="4295775" y="3919538"/>
          <p14:tracePt t="26995" x="4037013" y="3830638"/>
          <p14:tracePt t="27012" x="3911600" y="3786188"/>
          <p14:tracePt t="27029" x="3776663" y="3751263"/>
          <p14:tracePt t="44663" x="3751263" y="3741738"/>
          <p14:tracePt t="44665" x="3714750" y="3714750"/>
          <p14:tracePt t="44679" x="3679825" y="3687763"/>
          <p14:tracePt t="44695" x="3652838" y="3660775"/>
          <p14:tracePt t="44695" x="3643313" y="3660775"/>
          <p14:tracePt t="44714" x="3625850" y="3643313"/>
          <p14:tracePt t="44729" x="3616325" y="3633788"/>
          <p14:tracePt t="44744" x="3608388" y="3616325"/>
          <p14:tracePt t="44761" x="3608388" y="3608388"/>
          <p14:tracePt t="44779" x="3598863" y="3608388"/>
          <p14:tracePt t="44794" x="3598863" y="3598863"/>
          <p14:tracePt t="44810" x="3598863" y="3589338"/>
          <p14:tracePt t="44944" x="3589338" y="3589338"/>
          <p14:tracePt t="44966" x="3589338" y="3581400"/>
          <p14:tracePt t="44974" x="3581400" y="3571875"/>
          <p14:tracePt t="44988" x="3571875" y="3554413"/>
          <p14:tracePt t="44996" x="3490913" y="3473450"/>
          <p14:tracePt t="45011" x="3411538" y="3402013"/>
          <p14:tracePt t="45028" x="3313113" y="3322638"/>
          <p14:tracePt t="45028" x="3251200" y="3259138"/>
          <p14:tracePt t="45047" x="3071813" y="3125788"/>
          <p14:tracePt t="45062" x="2714625" y="2919413"/>
          <p14:tracePt t="45078" x="2393950" y="2687638"/>
          <p14:tracePt t="45078" x="2232025" y="2608263"/>
          <p14:tracePt t="45097" x="2062163" y="2490788"/>
          <p14:tracePt t="45112" x="1482725" y="2179638"/>
          <p14:tracePt t="45112" x="1339850" y="2098675"/>
          <p14:tracePt t="45133" x="1223963" y="2044700"/>
          <p14:tracePt t="45144" x="990600" y="1965325"/>
          <p14:tracePt t="45163" x="911225" y="1938338"/>
          <p14:tracePt t="45178" x="884238" y="1928813"/>
          <p14:tracePt t="45195" x="866775" y="1928813"/>
          <p14:tracePt t="45211" x="723900" y="1803400"/>
          <p14:tracePt t="45438" x="339725" y="1527175"/>
        </p14:tracePtLst>
      </p14:laserTrace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705" y="274638"/>
            <a:ext cx="8229600" cy="1143000"/>
          </a:xfrm>
        </p:spPr>
        <p:txBody>
          <a:bodyPr/>
          <a:lstStyle/>
          <a:p>
            <a:r>
              <a:rPr lang="ar-SA" dirty="0"/>
              <a:t>تنويه هام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5723" y="1106906"/>
            <a:ext cx="7924492" cy="371128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ar-AE" dirty="0"/>
          </a:p>
          <a:p>
            <a:pPr marL="0" indent="0">
              <a:buNone/>
            </a:pPr>
            <a:r>
              <a:rPr lang="en-US" dirty="0" smtClean="0"/>
              <a:t>                               </a:t>
            </a:r>
            <a:endParaRPr lang="ar-AE" dirty="0" smtClean="0"/>
          </a:p>
          <a:p>
            <a:r>
              <a:rPr lang="en-US" dirty="0" smtClean="0"/>
              <a:t>                                               </a:t>
            </a:r>
            <a:r>
              <a:rPr lang="ar-AE" dirty="0" smtClean="0"/>
              <a:t>                                </a:t>
            </a:r>
            <a:r>
              <a:rPr lang="ar-SA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عزيزي الطالب:</a:t>
            </a:r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en-US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                             </a:t>
            </a:r>
            <a:r>
              <a:rPr lang="ar-SA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                            ارجو حل التمرين الموجود في الملف المرفق مع الفيديو</a:t>
            </a:r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en-US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                                              </a:t>
            </a:r>
            <a:r>
              <a:rPr lang="ar-SA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عزيزي ولي امر الطالب :</a:t>
            </a:r>
            <a:r>
              <a:rPr lang="en-US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</a:t>
            </a:r>
          </a:p>
          <a:p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en-US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ar-SA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ارجو متابعة التلميذ في حل التمرين                                            </a:t>
            </a:r>
            <a:r>
              <a:rPr lang="en-US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                                                </a:t>
            </a:r>
            <a:endParaRPr lang="ar-SA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0" indent="0">
              <a:buNone/>
            </a:pPr>
            <a:r>
              <a:rPr lang="ar-SA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                                                     </a:t>
            </a:r>
          </a:p>
          <a:p>
            <a:pPr marL="0" indent="0">
              <a:buNone/>
            </a:pPr>
            <a:r>
              <a:rPr lang="ar-SA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أتمنى لكم النجاح والتوفيق                        والسلام </a:t>
            </a:r>
            <a:r>
              <a:rPr lang="ar-SA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عليكم ورحمة الله </a:t>
            </a:r>
            <a:r>
              <a:rPr lang="ar-SA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وبركاته                       </a:t>
            </a:r>
          </a:p>
          <a:p>
            <a:pPr marL="0" indent="0">
              <a:buNone/>
            </a:pPr>
            <a:r>
              <a:rPr lang="ar-SA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دمتم </a:t>
            </a:r>
            <a:r>
              <a:rPr lang="ar-SA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بخير                                                                  </a:t>
            </a:r>
            <a:r>
              <a:rPr lang="en-US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0" indent="0">
              <a:buNone/>
            </a:pPr>
            <a:endParaRPr lang="ar-A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26739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  <p:extLst mod="1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9|0.7|0.3|0.9|6.9|0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9|0.9|5.3|1.7|1.5|2.1|2.3|5.5|2.4|0.8|2.8|1|1|2.1|0.7|9.5|0.8|0.8|1.8|1.3|1.3|1.1|2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3|0.9|1.8|14.7|0.9|1.7|0.8|1.6|7.5|0.8|1|1|8.8|0.7|1|1|0.7|9|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2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"/>
</p:tagLst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511</TotalTime>
  <Words>177</Words>
  <Application>Microsoft Office PowerPoint</Application>
  <PresentationFormat>عرض على الشاشة (3:4)‏</PresentationFormat>
  <Paragraphs>67</Paragraphs>
  <Slides>6</Slides>
  <Notes>0</Notes>
  <HiddenSlides>0</HiddenSlides>
  <MMClips>5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6</vt:i4>
      </vt:variant>
    </vt:vector>
  </HeadingPairs>
  <TitlesOfParts>
    <vt:vector size="11" baseType="lpstr">
      <vt:lpstr>Arabic Typesetting</vt:lpstr>
      <vt:lpstr>Arial</vt:lpstr>
      <vt:lpstr>Calibri</vt:lpstr>
      <vt:lpstr>Times New Roman</vt:lpstr>
      <vt:lpstr>school</vt:lpstr>
      <vt:lpstr>الدرس الخامس: اجمع واطرح ذهنيا</vt:lpstr>
      <vt:lpstr>الفصل السابع         الدرس الخامس</vt:lpstr>
      <vt:lpstr>عرض تقديمي في PowerPoint</vt:lpstr>
      <vt:lpstr>عرض تقديمي في PowerPoint</vt:lpstr>
      <vt:lpstr>عزيزي الطالب: اختر الإجابة الصحيحة</vt:lpstr>
      <vt:lpstr>تنويه هام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محمد سليمان</cp:lastModifiedBy>
  <cp:revision>61</cp:revision>
  <dcterms:created xsi:type="dcterms:W3CDTF">2020-05-02T02:36:07Z</dcterms:created>
  <dcterms:modified xsi:type="dcterms:W3CDTF">2020-06-01T09:13:01Z</dcterms:modified>
</cp:coreProperties>
</file>