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64" r:id="rId4"/>
    <p:sldId id="263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9E4BDB0-1781-49D4-B33D-C455AF4BA989}" type="datetimeFigureOut">
              <a:rPr lang="ar-AE" smtClean="0"/>
              <a:t>21/09/1441</a:t>
            </a:fld>
            <a:endParaRPr lang="ar-A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B0E0C3B-D040-402A-84AE-AE0C5A75110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0314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E0C3B-D040-402A-84AE-AE0C5A75110D}" type="slidenum">
              <a:rPr lang="ar-AE" smtClean="0"/>
              <a:t>4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25297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الخامس: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اجمع ثلاثة اعداد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الفصل السابع       </a:t>
            </a:r>
            <a:r>
              <a:rPr lang="ar-SY" dirty="0"/>
              <a:t> </a:t>
            </a:r>
            <a:r>
              <a:rPr lang="ar-SA" dirty="0"/>
              <a:t> الدرس </a:t>
            </a:r>
            <a:r>
              <a:rPr lang="ar-SA" dirty="0" smtClean="0"/>
              <a:t>الثالث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عزيزي الطالب: الهدف التعليمي من هذا الدرس           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                     </a:t>
            </a:r>
            <a:r>
              <a:rPr lang="ar-SA" dirty="0">
                <a:solidFill>
                  <a:srgbClr val="00B050"/>
                </a:solidFill>
              </a:rPr>
              <a:t>1.اجمع ثلاثة اعداد مع </a:t>
            </a:r>
            <a:r>
              <a:rPr lang="ar-SA" dirty="0" smtClean="0">
                <a:solidFill>
                  <a:srgbClr val="00B050"/>
                </a:solidFill>
              </a:rPr>
              <a:t>بعضها                </a:t>
            </a:r>
            <a:endParaRPr lang="ar-SA" dirty="0">
              <a:solidFill>
                <a:srgbClr val="00B050"/>
              </a:solidFill>
            </a:endParaRPr>
          </a:p>
          <a:p>
            <a:endParaRPr lang="ar-SA" dirty="0"/>
          </a:p>
          <a:p>
            <a:r>
              <a:rPr lang="en-US" dirty="0" smtClean="0"/>
              <a:t>                                         </a:t>
            </a:r>
            <a:r>
              <a:rPr lang="ar-SA" dirty="0" smtClean="0"/>
              <a:t>2</a:t>
            </a:r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.اختار </a:t>
            </a:r>
            <a:r>
              <a:rPr lang="ar-S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طريقة الجمع </a:t>
            </a:r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المناسبة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41" y="458025"/>
            <a:ext cx="7683690" cy="1065345"/>
          </a:xfrm>
        </p:spPr>
        <p:txBody>
          <a:bodyPr>
            <a:normAutofit fontScale="90000"/>
          </a:bodyPr>
          <a:lstStyle/>
          <a:p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جمع ثلاثة اعداد </a:t>
            </a:r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بطرق مختلفة</a:t>
            </a:r>
            <a:r>
              <a:rPr lang="ar-SA" dirty="0">
                <a:latin typeface="Pristina" panose="03060402040406080204" pitchFamily="66" charset="0"/>
                <a:cs typeface="Sakkal Majalla" panose="02000000000000000000" pitchFamily="2" charset="-78"/>
              </a:rPr>
              <a:t/>
            </a:r>
            <a:br>
              <a:rPr lang="ar-SA" dirty="0">
                <a:latin typeface="Pristina" panose="03060402040406080204" pitchFamily="66" charset="0"/>
                <a:cs typeface="Sakkal Majalla" panose="02000000000000000000" pitchFamily="2" charset="-78"/>
              </a:rPr>
            </a:br>
            <a:endParaRPr lang="en-US" dirty="0">
              <a:latin typeface="Pristina" panose="03060402040406080204" pitchFamily="66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20938" y="1705087"/>
            <a:ext cx="7977306" cy="34803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ar-SA" sz="2600" dirty="0" smtClean="0">
                <a:solidFill>
                  <a:srgbClr val="FFC000"/>
                </a:solidFill>
              </a:rPr>
              <a:t>الطريقة الأولى </a:t>
            </a:r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ar-SA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ابحث عن عددين يكون ناتج جمعهما يساوي عشرة                   </a:t>
            </a:r>
          </a:p>
          <a:p>
            <a:pPr marL="0" indent="0">
              <a:buNone/>
            </a:pPr>
            <a:r>
              <a:rPr lang="ar-SA" dirty="0" smtClean="0">
                <a:solidFill>
                  <a:srgbClr val="92D050"/>
                </a:solidFill>
              </a:rPr>
              <a:t>                                          </a:t>
            </a:r>
            <a:r>
              <a:rPr lang="en-US" dirty="0" smtClean="0">
                <a:solidFill>
                  <a:srgbClr val="92D050"/>
                </a:solidFill>
              </a:rPr>
              <a:t>                   </a:t>
            </a:r>
            <a:r>
              <a:rPr lang="ar-SA" dirty="0" smtClean="0">
                <a:solidFill>
                  <a:srgbClr val="FF0000"/>
                </a:solidFill>
              </a:rPr>
              <a:t>7  </a:t>
            </a:r>
            <a:r>
              <a:rPr lang="ar-SA" dirty="0" smtClean="0">
                <a:solidFill>
                  <a:srgbClr val="92D050"/>
                </a:solidFill>
              </a:rPr>
              <a:t> 2</a:t>
            </a:r>
            <a:r>
              <a:rPr lang="en-US" dirty="0" smtClean="0">
                <a:solidFill>
                  <a:srgbClr val="92D050"/>
                </a:solidFill>
              </a:rPr>
              <a:t>                                       </a:t>
            </a:r>
            <a:endParaRPr lang="ar-SA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92D050"/>
                </a:solidFill>
              </a:rPr>
              <a:t>                                                                       </a:t>
            </a:r>
            <a:r>
              <a:rPr lang="ar-SA" dirty="0" smtClean="0">
                <a:solidFill>
                  <a:srgbClr val="92D050"/>
                </a:solidFill>
              </a:rPr>
              <a:t>4   1</a:t>
            </a:r>
          </a:p>
          <a:p>
            <a:pPr marL="0" indent="0">
              <a:buNone/>
            </a:pPr>
            <a:r>
              <a:rPr lang="ar-SA" dirty="0" smtClean="0">
                <a:solidFill>
                  <a:srgbClr val="92D050"/>
                </a:solidFill>
              </a:rPr>
              <a:t>+ </a:t>
            </a:r>
            <a:r>
              <a:rPr lang="ar-SA" dirty="0" smtClean="0">
                <a:solidFill>
                  <a:srgbClr val="FF0000"/>
                </a:solidFill>
              </a:rPr>
              <a:t>3   </a:t>
            </a:r>
            <a:r>
              <a:rPr lang="ar-SA" dirty="0" smtClean="0">
                <a:solidFill>
                  <a:srgbClr val="92D050"/>
                </a:solidFill>
              </a:rPr>
              <a:t>1                                                         </a:t>
            </a:r>
          </a:p>
          <a:p>
            <a:pPr marL="0" indent="0">
              <a:buNone/>
            </a:pPr>
            <a:r>
              <a:rPr lang="ar-SA" dirty="0">
                <a:solidFill>
                  <a:srgbClr val="92D050"/>
                </a:solidFill>
              </a:rPr>
              <a:t> </a:t>
            </a:r>
            <a:r>
              <a:rPr lang="ar-SA" dirty="0" smtClean="0">
                <a:solidFill>
                  <a:srgbClr val="92D050"/>
                </a:solidFill>
              </a:rPr>
              <a:t>      4  5                                                          </a:t>
            </a:r>
          </a:p>
          <a:p>
            <a:pPr marL="0" indent="0">
              <a:buNone/>
            </a:pPr>
            <a:r>
              <a:rPr lang="ar-SA" dirty="0" smtClean="0">
                <a:solidFill>
                  <a:srgbClr val="92D050"/>
                </a:solidFill>
              </a:rPr>
              <a:t>     </a:t>
            </a:r>
          </a:p>
          <a:p>
            <a:pPr marL="0" indent="0">
              <a:buNone/>
            </a:pPr>
            <a:r>
              <a:rPr lang="ar-SA" dirty="0" smtClean="0">
                <a:solidFill>
                  <a:srgbClr val="92D050"/>
                </a:solidFill>
              </a:rPr>
              <a:t>        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6482307" y="3445272"/>
            <a:ext cx="105087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38" y="3102023"/>
            <a:ext cx="1400722" cy="157915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38" y="2210112"/>
            <a:ext cx="2137923" cy="10850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736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477861"/>
            <a:ext cx="7531100" cy="1096939"/>
          </a:xfrm>
        </p:spPr>
        <p:txBody>
          <a:bodyPr>
            <a:normAutofit/>
          </a:bodyPr>
          <a:lstStyle/>
          <a:p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جمع ثلاثة اعداد </a:t>
            </a:r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بطرق مختلفة</a:t>
            </a:r>
            <a:endParaRPr lang="en-US" dirty="0">
              <a:latin typeface="Pristina" panose="03060402040406080204" pitchFamily="66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98926" y="138091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ar-SA" dirty="0" smtClean="0">
                <a:solidFill>
                  <a:srgbClr val="92D050"/>
                </a:solidFill>
              </a:rPr>
              <a:t>        </a:t>
            </a:r>
            <a:r>
              <a:rPr lang="ar-SA" dirty="0" smtClean="0">
                <a:solidFill>
                  <a:srgbClr val="FF0000"/>
                </a:solidFill>
              </a:rPr>
              <a:t>الطريقة الثانية</a:t>
            </a:r>
            <a:r>
              <a:rPr lang="ar-SA" dirty="0" smtClean="0">
                <a:solidFill>
                  <a:srgbClr val="92D050"/>
                </a:solidFill>
              </a:rPr>
              <a:t>: </a:t>
            </a:r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اجمع العدد مع نفسه                </a:t>
            </a:r>
            <a:endParaRPr lang="ar-SA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</a:t>
            </a:r>
            <a:r>
              <a:rPr lang="ar-SA" dirty="0" smtClean="0">
                <a:solidFill>
                  <a:schemeClr val="accent2"/>
                </a:solidFill>
              </a:rPr>
              <a:t>6</a:t>
            </a:r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1                                                    </a:t>
            </a:r>
          </a:p>
          <a:p>
            <a:pPr marL="0" indent="0">
              <a:buNone/>
            </a:pPr>
            <a:r>
              <a:rPr lang="ar-S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2                                                   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</a:t>
            </a:r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r>
              <a:rPr lang="ar-SA" dirty="0" smtClean="0">
                <a:solidFill>
                  <a:schemeClr val="accent2"/>
                </a:solidFill>
              </a:rPr>
              <a:t>6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+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3   6                                                     </a:t>
            </a:r>
            <a:endParaRPr lang="ar-SA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6324600" y="3670300"/>
            <a:ext cx="1358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صورة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924" y="2753303"/>
            <a:ext cx="1009650" cy="1781175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487" y="1934924"/>
            <a:ext cx="1495425" cy="1085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897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274638"/>
            <a:ext cx="8229600" cy="832268"/>
          </a:xfrm>
        </p:spPr>
        <p:txBody>
          <a:bodyPr/>
          <a:lstStyle/>
          <a:p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جمع ثلاثة اعداد </a:t>
            </a:r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بطرق مختلفة</a:t>
            </a:r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354842" y="1106907"/>
            <a:ext cx="8331958" cy="3683458"/>
          </a:xfrm>
        </p:spPr>
        <p:txBody>
          <a:bodyPr/>
          <a:lstStyle/>
          <a:p>
            <a:pPr marL="0" indent="0">
              <a:buNone/>
            </a:pPr>
            <a:r>
              <a:rPr lang="ar-SA" dirty="0" smtClean="0"/>
              <a:t>الطريقة الثالثة: الجمع بالترتيب                                    </a:t>
            </a:r>
          </a:p>
          <a:p>
            <a:pPr marL="0" indent="0">
              <a:buNone/>
            </a:pPr>
            <a:r>
              <a:rPr lang="ar-SA" dirty="0" smtClean="0"/>
              <a:t>2  4                                                  </a:t>
            </a:r>
          </a:p>
          <a:p>
            <a:pPr marL="0" indent="0">
              <a:buNone/>
            </a:pPr>
            <a:r>
              <a:rPr lang="ar-SA" dirty="0" smtClean="0"/>
              <a:t>3  1                                                  </a:t>
            </a:r>
          </a:p>
          <a:p>
            <a:pPr marL="0" indent="0">
              <a:buNone/>
            </a:pPr>
            <a:r>
              <a:rPr lang="ar-SA" dirty="0" smtClean="0"/>
              <a:t>+6 1                                                   </a:t>
            </a:r>
          </a:p>
          <a:p>
            <a:pPr marL="0" indent="0">
              <a:buNone/>
            </a:pPr>
            <a:r>
              <a:rPr lang="ar-SA" dirty="0" smtClean="0"/>
              <a:t>1 7                                                   </a:t>
            </a:r>
            <a:endParaRPr lang="ar-AE" dirty="0"/>
          </a:p>
        </p:txBody>
      </p:sp>
      <p:cxnSp>
        <p:nvCxnSpPr>
          <p:cNvPr id="10" name="رابط مستقيم 9"/>
          <p:cNvCxnSpPr/>
          <p:nvPr/>
        </p:nvCxnSpPr>
        <p:spPr>
          <a:xfrm>
            <a:off x="5868537" y="3357349"/>
            <a:ext cx="928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85" y="2167153"/>
            <a:ext cx="1562171" cy="187635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234" y="1420292"/>
            <a:ext cx="1826775" cy="9789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274638"/>
            <a:ext cx="8229600" cy="1143000"/>
          </a:xfrm>
        </p:spPr>
        <p:txBody>
          <a:bodyPr/>
          <a:lstStyle/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 اختر </a:t>
            </a:r>
            <a:r>
              <a:rPr lang="ar-SA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الإجابة الصحيحة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51+23+13=(80, 87,90, 84)           </a:t>
            </a:r>
            <a:r>
              <a:rPr lang="ar-SA" dirty="0" smtClean="0"/>
              <a:t>               </a:t>
            </a:r>
            <a:endParaRPr lang="ar-SA" dirty="0" smtClean="0"/>
          </a:p>
          <a:p>
            <a:r>
              <a:rPr lang="ar-SA" dirty="0" smtClean="0"/>
              <a:t>27+48+13=(81, 84, 87,65)</a:t>
            </a:r>
            <a:r>
              <a:rPr lang="ar-SA" dirty="0" smtClean="0"/>
              <a:t>                           </a:t>
            </a:r>
            <a:endParaRPr lang="ar-SA" dirty="0" smtClean="0"/>
          </a:p>
          <a:p>
            <a:r>
              <a:rPr lang="ar-SA" dirty="0" smtClean="0"/>
              <a:t>56+27+4=(87, 78,88, 91)                             </a:t>
            </a:r>
            <a:endParaRPr lang="ar-SA" dirty="0" smtClean="0"/>
          </a:p>
          <a:p>
            <a:r>
              <a:rPr lang="ar-SA" dirty="0" smtClean="0"/>
              <a:t>63+12+14=(88, 98, 89,77</a:t>
            </a:r>
            <a:r>
              <a:rPr lang="ar-SA" smtClean="0"/>
              <a:t>)</a:t>
            </a:r>
            <a:r>
              <a:rPr lang="ar-SA" smtClean="0"/>
              <a:t>                          </a:t>
            </a:r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43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274638"/>
            <a:ext cx="8229600" cy="1143000"/>
          </a:xfrm>
        </p:spPr>
        <p:txBody>
          <a:bodyPr/>
          <a:lstStyle/>
          <a:p>
            <a:r>
              <a:rPr lang="ar-SA" dirty="0"/>
              <a:t>تنويه هام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723" y="1106906"/>
            <a:ext cx="7924492" cy="37112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ar-AE" dirty="0"/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endParaRPr lang="ar-AE" dirty="0" smtClean="0"/>
          </a:p>
          <a:p>
            <a:r>
              <a:rPr lang="en-US" dirty="0" smtClean="0"/>
              <a:t>                                               </a:t>
            </a:r>
            <a:r>
              <a:rPr lang="ar-AE" dirty="0" smtClean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عليكم ورحمة الله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وبركاته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دمتم </a:t>
            </a:r>
            <a:r>
              <a:rPr lang="ar-SA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بخير                                            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673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1|0.9|0.7|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8.7|7.1|1.7|3.2|6.2|6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2.4|5.3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1|17.2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369</TotalTime>
  <Words>183</Words>
  <Application>Microsoft Office PowerPoint</Application>
  <PresentationFormat>عرض على الشاشة (3:4)‏</PresentationFormat>
  <Paragraphs>49</Paragraphs>
  <Slides>7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4" baseType="lpstr">
      <vt:lpstr>Arabic Typesetting</vt:lpstr>
      <vt:lpstr>Arial</vt:lpstr>
      <vt:lpstr>Calibri</vt:lpstr>
      <vt:lpstr>Pristina</vt:lpstr>
      <vt:lpstr>Sakkal Majalla</vt:lpstr>
      <vt:lpstr>Times New Roman</vt:lpstr>
      <vt:lpstr>school</vt:lpstr>
      <vt:lpstr>الدرس الخامس: اجمع ثلاثة اعداد</vt:lpstr>
      <vt:lpstr>الفصل السابع         الدرس الثالث</vt:lpstr>
      <vt:lpstr>جمع ثلاثة اعداد بطرق مختلفة </vt:lpstr>
      <vt:lpstr>جمع ثلاثة اعداد بطرق مختلفة</vt:lpstr>
      <vt:lpstr>جمع ثلاثة اعداد بطرق مختلفة</vt:lpstr>
      <vt:lpstr>عزيزي الطالب: اختر الإجابة الصحيحة</vt:lpstr>
      <vt:lpstr>تنويه هام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43</cp:revision>
  <dcterms:created xsi:type="dcterms:W3CDTF">2020-05-02T02:36:07Z</dcterms:created>
  <dcterms:modified xsi:type="dcterms:W3CDTF">2020-05-13T20:49:49Z</dcterms:modified>
</cp:coreProperties>
</file>