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2" r:id="rId4"/>
    <p:sldId id="264" r:id="rId5"/>
    <p:sldId id="263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84258" autoAdjust="0"/>
  </p:normalViewPr>
  <p:slideViewPr>
    <p:cSldViewPr snapToGrid="0" snapToObjects="1">
      <p:cViewPr varScale="1">
        <p:scale>
          <a:sx n="63" d="100"/>
          <a:sy n="63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361063" y="4926843"/>
            <a:ext cx="375791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 smtClean="0"/>
              <a:t>الدرس الثامن </a:t>
            </a:r>
          </a:p>
          <a:p>
            <a:pPr algn="ctr" rtl="1"/>
            <a:r>
              <a:rPr lang="ar-SA" sz="3200" dirty="0" smtClean="0"/>
              <a:t>استخدام الجمع للتحقق من الطرح</a:t>
            </a:r>
            <a:endParaRPr lang="ar-AE" sz="3200" dirty="0"/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83"/>
    </mc:Choice>
    <mc:Fallback>
      <p:transition spd="slow" advTm="15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  <p:extLst mod="1">
    <p:ext uri="{3A86A75C-4F4B-4683-9AE1-C65F6400EC91}">
      <p14:laserTraceLst xmlns:p14="http://schemas.microsoft.com/office/powerpoint/2010/main">
        <p14:tracePtLst>
          <p14:tracePt t="966" x="1990725" y="3062288"/>
          <p14:tracePt t="13435" x="2044700" y="3062288"/>
          <p14:tracePt t="13962" x="2152650" y="3062288"/>
          <p14:tracePt t="13969" x="2259013" y="3062288"/>
          <p14:tracePt t="13976" x="2670175" y="3081338"/>
          <p14:tracePt t="13992" x="3179763" y="3170238"/>
          <p14:tracePt t="14008" x="3643313" y="3303588"/>
          <p14:tracePt t="14008" x="3867150" y="3375025"/>
          <p14:tracePt t="14027" x="4224338" y="3527425"/>
          <p14:tracePt t="14042" x="4572000" y="3714750"/>
          <p14:tracePt t="14058" x="4929188" y="3911600"/>
          <p14:tracePt t="14058" x="5054600" y="4000500"/>
          <p14:tracePt t="14077" x="5197475" y="4125913"/>
          <p14:tracePt t="14092" x="5303838" y="4232275"/>
          <p14:tracePt t="14107" x="5348288" y="4295775"/>
          <p14:tracePt t="14107" x="5357813" y="4313238"/>
          <p14:tracePt t="14127" x="5375275" y="4357688"/>
          <p14:tracePt t="14141" x="5402263" y="4394200"/>
          <p14:tracePt t="14158" x="5429250" y="4438650"/>
          <p14:tracePt t="14175" x="5446713" y="4483100"/>
          <p14:tracePt t="14192" x="5473700" y="4537075"/>
          <p14:tracePt t="14208" x="5491163" y="4598988"/>
          <p14:tracePt t="14208" x="5500688" y="4625975"/>
          <p14:tracePt t="14227" x="5518150" y="4679950"/>
          <p14:tracePt t="14242" x="5527675" y="4741863"/>
          <p14:tracePt t="14259" x="5545138" y="4795838"/>
          <p14:tracePt t="14274" x="5537200" y="4848225"/>
          <p14:tracePt t="14292" x="5510213" y="4875213"/>
          <p14:tracePt t="14308" x="5456238" y="4919663"/>
          <p14:tracePt t="14325" x="5348288" y="4991100"/>
          <p14:tracePt t="14343" x="5268913" y="5045075"/>
          <p14:tracePt t="14358" x="5153025" y="5108575"/>
          <p14:tracePt t="14374" x="5018088" y="5170488"/>
          <p14:tracePt t="14392" x="4902200" y="5232400"/>
          <p14:tracePt t="14392" x="4840288" y="5268913"/>
          <p14:tracePt t="14410" x="4759325" y="5322888"/>
          <p14:tracePt t="14425" x="4697413" y="5357813"/>
          <p14:tracePt t="14441" x="4616450" y="5384800"/>
          <p14:tracePt t="14441" x="4589463" y="5394325"/>
          <p14:tracePt t="14461" x="4500563" y="5411788"/>
          <p14:tracePt t="14475" x="4419600" y="5438775"/>
          <p14:tracePt t="14491" x="4303713" y="5473700"/>
          <p14:tracePt t="14509" x="4197350" y="5510213"/>
          <p14:tracePt t="14525" x="4116388" y="5545138"/>
          <p14:tracePt t="14541" x="3965575" y="5599113"/>
          <p14:tracePt t="14559" x="3867150" y="5634038"/>
          <p14:tracePt t="14575" x="3813175" y="5653088"/>
          <p14:tracePt t="14575" x="3786188" y="5661025"/>
          <p14:tracePt t="14593" x="3751263" y="5661025"/>
          <p14:tracePt t="14608" x="3732213" y="5661025"/>
          <p14:tracePt t="14625" x="3697288" y="5653088"/>
          <p14:tracePt t="14643" x="3679825" y="5653088"/>
          <p14:tracePt t="14658" x="3670300" y="5643563"/>
          <p14:tracePt t="14676" x="3652838" y="5643563"/>
          <p14:tracePt t="14692" x="3643313" y="5643563"/>
          <p14:tracePt t="14707" x="3633788" y="5643563"/>
          <p14:tracePt t="14724" x="3625850" y="5643563"/>
          <p14:tracePt t="14741" x="3616325" y="5643563"/>
          <p14:tracePt t="15137" x="3616325" y="5653088"/>
          <p14:tracePt t="15173" x="3608388" y="5653088"/>
          <p14:tracePt t="15244" x="3598863" y="5653088"/>
          <p14:tracePt t="15292" x="3589338" y="5653088"/>
          <p14:tracePt t="15313" x="3589338" y="5661025"/>
          <p14:tracePt t="15326" x="3581400" y="5661025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                                           </a:t>
            </a:r>
            <a:r>
              <a:rPr lang="ar-SA" sz="2400" dirty="0" smtClean="0"/>
              <a:t>عزيزي التلميذ :يتوقع منك في نهاية الدرس ان :</a:t>
            </a:r>
          </a:p>
          <a:p>
            <a:pPr marL="0" indent="0" algn="r" rtl="1">
              <a:buNone/>
            </a:pPr>
            <a:r>
              <a:rPr lang="ar-AE" sz="2400" dirty="0" smtClean="0"/>
              <a:t>1</a:t>
            </a:r>
            <a:r>
              <a:rPr lang="ar-AE" sz="2400" dirty="0" smtClean="0">
                <a:solidFill>
                  <a:srgbClr val="FF0000"/>
                </a:solidFill>
              </a:rPr>
              <a:t>.ان تكتب عملية التحقق بشكل صحيح </a:t>
            </a:r>
          </a:p>
          <a:p>
            <a:pPr marL="0" indent="0" algn="r" rtl="1">
              <a:buNone/>
            </a:pPr>
            <a:endParaRPr lang="ar-AE" sz="2400" dirty="0"/>
          </a:p>
          <a:p>
            <a:pPr marL="0" indent="0" algn="r" rtl="1">
              <a:buNone/>
            </a:pPr>
            <a:r>
              <a:rPr lang="ar-AE" sz="2400" dirty="0" smtClean="0"/>
              <a:t>2.</a:t>
            </a:r>
            <a:r>
              <a:rPr lang="ar-AE" sz="2400" dirty="0" smtClean="0">
                <a:solidFill>
                  <a:srgbClr val="92D050"/>
                </a:solidFill>
              </a:rPr>
              <a:t>الحكم على صحة عملية الطرح من خلال الجمع</a:t>
            </a:r>
            <a:endParaRPr lang="ar-SA" sz="2400" dirty="0" smtClean="0">
              <a:solidFill>
                <a:srgbClr val="92D050"/>
              </a:solidFill>
            </a:endParaRPr>
          </a:p>
          <a:p>
            <a:pPr marL="0" indent="0" algn="r" rtl="1">
              <a:buNone/>
            </a:pPr>
            <a:r>
              <a:rPr lang="ar-SA" sz="2400" dirty="0" smtClean="0"/>
              <a:t>                                                    </a:t>
            </a:r>
          </a:p>
          <a:p>
            <a:r>
              <a:rPr lang="ar-SA" sz="2400" dirty="0" smtClean="0"/>
              <a:t>                                                                                                  </a:t>
            </a:r>
            <a:r>
              <a:rPr lang="en-US" sz="2400" dirty="0" smtClean="0"/>
              <a:t>     </a:t>
            </a:r>
            <a:r>
              <a:rPr lang="ar-SA" sz="2400" dirty="0" smtClean="0"/>
              <a:t>  </a:t>
            </a:r>
            <a:r>
              <a:rPr lang="ar-SA" dirty="0" smtClean="0"/>
              <a:t>                         </a:t>
            </a:r>
            <a:endParaRPr lang="ar-AE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 rot="10800000" flipH="1" flipV="1">
            <a:off x="1188719" y="64008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استخدام الجمع للتحقق من الطرح</a:t>
            </a:r>
            <a:endParaRPr lang="ar-AE" sz="3200" dirty="0"/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16"/>
    </mc:Choice>
    <mc:Fallback>
      <p:transition spd="slow" advTm="12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332690" y="483847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dirty="0"/>
              <a:t>الفصل الثامن                        الدرس الثامن             </a:t>
            </a:r>
            <a:endParaRPr lang="ar-AE" sz="20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3739487" y="1947298"/>
            <a:ext cx="44996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/>
              <a:t>الان دعونا نحل المسألة التالية</a:t>
            </a:r>
            <a:endParaRPr lang="ar-AE" sz="32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518160" y="2664219"/>
            <a:ext cx="804398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u="sng" dirty="0" smtClean="0"/>
              <a:t>55</a:t>
            </a:r>
            <a:r>
              <a:rPr lang="ar-SA" dirty="0" smtClean="0"/>
              <a:t> </a:t>
            </a:r>
            <a:r>
              <a:rPr lang="ar-SA" sz="3200" dirty="0"/>
              <a:t>أ</a:t>
            </a:r>
            <a:r>
              <a:rPr lang="ar-SA" sz="3200" dirty="0" smtClean="0"/>
              <a:t>رنبا تأكل العشب.</a:t>
            </a:r>
            <a:r>
              <a:rPr lang="ar-SA" sz="3200" u="sng" dirty="0" smtClean="0"/>
              <a:t>17</a:t>
            </a:r>
            <a:r>
              <a:rPr lang="ar-SA" sz="3200" dirty="0" smtClean="0"/>
              <a:t>منها رمادية اللون وباقي الأرانب بيضاء </a:t>
            </a:r>
          </a:p>
          <a:p>
            <a:pPr algn="r" rtl="1"/>
            <a:r>
              <a:rPr lang="ar-SA" sz="3200" dirty="0" err="1" smtClean="0"/>
              <a:t>ماعدد</a:t>
            </a:r>
            <a:r>
              <a:rPr lang="ar-SA" sz="3200" dirty="0" smtClean="0"/>
              <a:t> الأرانب البيضاء؟</a:t>
            </a:r>
            <a:endParaRPr lang="en-US" sz="3200" dirty="0" smtClean="0"/>
          </a:p>
        </p:txBody>
      </p:sp>
      <p:sp>
        <p:nvSpPr>
          <p:cNvPr id="37" name="مربع نص 36"/>
          <p:cNvSpPr txBox="1"/>
          <p:nvPr/>
        </p:nvSpPr>
        <p:spPr>
          <a:xfrm>
            <a:off x="4803441" y="4233879"/>
            <a:ext cx="21522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 smtClean="0"/>
              <a:t>ارانب تأكل العشب </a:t>
            </a:r>
            <a:endParaRPr lang="ar-AE" sz="2400" dirty="0"/>
          </a:p>
        </p:txBody>
      </p:sp>
      <p:cxnSp>
        <p:nvCxnSpPr>
          <p:cNvPr id="13" name="رابط كسهم مستقيم 12"/>
          <p:cNvCxnSpPr/>
          <p:nvPr/>
        </p:nvCxnSpPr>
        <p:spPr>
          <a:xfrm flipH="1">
            <a:off x="4445517" y="4500108"/>
            <a:ext cx="53272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/>
          <p:cNvSpPr txBox="1"/>
          <p:nvPr/>
        </p:nvSpPr>
        <p:spPr>
          <a:xfrm>
            <a:off x="1865986" y="4207721"/>
            <a:ext cx="21522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/>
              <a:t>5    5</a:t>
            </a:r>
            <a:endParaRPr lang="ar-AE" sz="3200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4577678" y="4880209"/>
            <a:ext cx="21522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أ</a:t>
            </a:r>
            <a:r>
              <a:rPr lang="ar-SA" sz="2400" dirty="0" smtClean="0"/>
              <a:t>رانب رمادية </a:t>
            </a:r>
            <a:endParaRPr lang="ar-AE" sz="24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4489881" y="5365888"/>
            <a:ext cx="21522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 smtClean="0"/>
              <a:t>ارانب بيضاء</a:t>
            </a:r>
            <a:endParaRPr lang="ar-AE" sz="2400" dirty="0"/>
          </a:p>
        </p:txBody>
      </p:sp>
      <p:cxnSp>
        <p:nvCxnSpPr>
          <p:cNvPr id="42" name="رابط كسهم مستقيم 41"/>
          <p:cNvCxnSpPr/>
          <p:nvPr/>
        </p:nvCxnSpPr>
        <p:spPr>
          <a:xfrm flipH="1">
            <a:off x="4460879" y="5083733"/>
            <a:ext cx="53272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كسهم مستقيم 42"/>
          <p:cNvCxnSpPr/>
          <p:nvPr/>
        </p:nvCxnSpPr>
        <p:spPr>
          <a:xfrm flipH="1">
            <a:off x="4627841" y="5619694"/>
            <a:ext cx="53272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4018235" y="505879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مربع نص 44"/>
          <p:cNvSpPr txBox="1"/>
          <p:nvPr/>
        </p:nvSpPr>
        <p:spPr>
          <a:xfrm>
            <a:off x="1894022" y="4804692"/>
            <a:ext cx="21522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 smtClean="0"/>
              <a:t>7       1</a:t>
            </a:r>
            <a:endParaRPr lang="ar-AE" sz="2400" dirty="0"/>
          </a:p>
        </p:txBody>
      </p:sp>
      <p:cxnSp>
        <p:nvCxnSpPr>
          <p:cNvPr id="23" name="رابط مستقيم 22"/>
          <p:cNvCxnSpPr/>
          <p:nvPr/>
        </p:nvCxnSpPr>
        <p:spPr>
          <a:xfrm flipH="1" flipV="1">
            <a:off x="2773680" y="5334000"/>
            <a:ext cx="1798320" cy="318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/>
          <p:cNvSpPr txBox="1"/>
          <p:nvPr/>
        </p:nvSpPr>
        <p:spPr>
          <a:xfrm>
            <a:off x="1980286" y="5435028"/>
            <a:ext cx="21522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 smtClean="0"/>
              <a:t>8        3</a:t>
            </a:r>
            <a:endParaRPr lang="ar-AE" sz="2400" dirty="0"/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80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779"/>
    </mc:Choice>
    <mc:Fallback>
      <p:transition spd="slow" advTm="45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36" grpId="0"/>
      <p:bldP spid="10" grpId="0"/>
      <p:bldP spid="37" grpId="0"/>
      <p:bldP spid="40" grpId="0"/>
      <p:bldP spid="41" grpId="0"/>
      <p:bldP spid="45" grpId="0"/>
      <p:bldP spid="47" grpId="0"/>
    </p:bldLst>
  </p:timing>
  <p:extLst mod="1">
    <p:ext uri="{3A86A75C-4F4B-4683-9AE1-C65F6400EC91}">
      <p14:laserTraceLst xmlns:p14="http://schemas.microsoft.com/office/powerpoint/2010/main">
        <p14:tracePtLst>
          <p14:tracePt t="4671" x="3633788" y="5653088"/>
          <p14:tracePt t="4757" x="3714750" y="5634038"/>
          <p14:tracePt t="4764" x="4098925" y="5545138"/>
          <p14:tracePt t="4779" x="4822825" y="5340350"/>
          <p14:tracePt t="4796" x="5465763" y="5205413"/>
          <p14:tracePt t="4813" x="6180138" y="5045075"/>
          <p14:tracePt t="4830" x="6438900" y="4983163"/>
          <p14:tracePt t="4846" x="6634163" y="4938713"/>
          <p14:tracePt t="4863" x="6786563" y="4894263"/>
          <p14:tracePt t="4878" x="6983413" y="4830763"/>
          <p14:tracePt t="4898" x="7116763" y="4776788"/>
          <p14:tracePt t="4912" x="7205663" y="4732338"/>
          <p14:tracePt t="4928" x="7277100" y="4705350"/>
          <p14:tracePt t="4947" x="7296150" y="4687888"/>
          <p14:tracePt t="4965" x="7304088" y="4687888"/>
          <p14:tracePt t="4978" x="7323138" y="4687888"/>
          <p14:tracePt t="4997" x="7331075" y="4687888"/>
          <p14:tracePt t="5012" x="7340600" y="4687888"/>
          <p14:tracePt t="5027" x="7375525" y="4687888"/>
          <p14:tracePt t="5047" x="7446963" y="4687888"/>
          <p14:tracePt t="5061" x="7545388" y="4679950"/>
          <p14:tracePt t="5078" x="7626350" y="4660900"/>
          <p14:tracePt t="5095" x="7697788" y="4633913"/>
          <p14:tracePt t="5114" x="7732713" y="4608513"/>
          <p14:tracePt t="5129" x="7777163" y="4581525"/>
          <p14:tracePt t="5145" x="7813675" y="4545013"/>
          <p14:tracePt t="5163" x="7894638" y="4473575"/>
          <p14:tracePt t="5179" x="7947025" y="4411663"/>
          <p14:tracePt t="5195" x="8027988" y="4330700"/>
          <p14:tracePt t="5212" x="8108950" y="4214813"/>
          <p14:tracePt t="5212" x="8153400" y="4152900"/>
          <p14:tracePt t="5230" x="8251825" y="4037013"/>
          <p14:tracePt t="5246" x="8313738" y="3938588"/>
          <p14:tracePt t="5261" x="8358188" y="3875088"/>
          <p14:tracePt t="5280" x="8375650" y="3830638"/>
          <p14:tracePt t="5297" x="8385175" y="3813175"/>
          <p14:tracePt t="5312" x="8385175" y="3795713"/>
          <p14:tracePt t="5327" x="8385175" y="3786188"/>
          <p14:tracePt t="5344" x="8385175" y="3776663"/>
          <p14:tracePt t="5361" x="8385175" y="3768725"/>
          <p14:tracePt t="5382" x="8385175" y="3759200"/>
          <p14:tracePt t="5397" x="8375650" y="3751263"/>
          <p14:tracePt t="5413" x="8375650" y="3741738"/>
          <p14:tracePt t="5432" x="8358188" y="3724275"/>
          <p14:tracePt t="5453" x="8348663" y="3714750"/>
          <p14:tracePt t="5468" x="8340725" y="3705225"/>
          <p14:tracePt t="5478" x="8331200" y="3687763"/>
          <p14:tracePt t="5478" x="8331200" y="3679825"/>
          <p14:tracePt t="5497" x="8313738" y="3670300"/>
          <p14:tracePt t="5512" x="8304213" y="3660775"/>
          <p14:tracePt t="5528" x="8296275" y="3652838"/>
          <p14:tracePt t="5547" x="8286750" y="3643313"/>
          <p14:tracePt t="5562" x="8277225" y="3643313"/>
          <p14:tracePt t="5577" x="8269288" y="3633788"/>
          <p14:tracePt t="5596" x="8269288" y="3625850"/>
          <p14:tracePt t="5611" x="8259763" y="3625850"/>
          <p14:tracePt t="5627" x="8242300" y="3616325"/>
          <p14:tracePt t="5646" x="8205788" y="3616325"/>
          <p14:tracePt t="5662" x="8170863" y="3608388"/>
          <p14:tracePt t="5678" x="8153400" y="3589338"/>
          <p14:tracePt t="5678" x="8126413" y="3589338"/>
          <p14:tracePt t="5696" x="8099425" y="3581400"/>
          <p14:tracePt t="5712" x="8072438" y="3581400"/>
          <p14:tracePt t="5728" x="8054975" y="3581400"/>
          <p14:tracePt t="5728" x="8037513" y="3581400"/>
          <p14:tracePt t="5747" x="8027988" y="3581400"/>
          <p14:tracePt t="5762" x="8010525" y="3581400"/>
          <p14:tracePt t="5777" x="7991475" y="3581400"/>
          <p14:tracePt t="5777" x="7983538" y="3581400"/>
          <p14:tracePt t="5798" x="7974013" y="3581400"/>
          <p14:tracePt t="5827" x="7966075" y="3589338"/>
          <p14:tracePt t="5861" x="7912100" y="3589338"/>
          <p14:tracePt t="6330" x="7831138" y="3589338"/>
          <p14:tracePt t="6337" x="7724775" y="3589338"/>
          <p14:tracePt t="6345" x="7500938" y="3589338"/>
          <p14:tracePt t="6362" x="7286625" y="3589338"/>
          <p14:tracePt t="6380" x="7010400" y="3589338"/>
          <p14:tracePt t="6396" x="6840538" y="3589338"/>
          <p14:tracePt t="6412" x="6705600" y="3581400"/>
          <p14:tracePt t="6430" x="6572250" y="3562350"/>
          <p14:tracePt t="6430" x="6518275" y="3554413"/>
          <p14:tracePt t="6448" x="6402388" y="3527425"/>
          <p14:tracePt t="6462" x="6348413" y="3509963"/>
          <p14:tracePt t="6479" x="6313488" y="3500438"/>
          <p14:tracePt t="6495" x="6276975" y="3482975"/>
          <p14:tracePt t="6513" x="6259513" y="3473450"/>
          <p14:tracePt t="6529" x="6242050" y="3465513"/>
          <p14:tracePt t="6545" x="6224588" y="3455988"/>
          <p14:tracePt t="6561" x="6215063" y="3446463"/>
          <p14:tracePt t="6578" x="6205538" y="3446463"/>
          <p14:tracePt t="6601" x="6205538" y="3438525"/>
          <p14:tracePt t="6904" x="6197600" y="3438525"/>
          <p14:tracePt t="6926" x="6188075" y="3438525"/>
          <p14:tracePt t="6943" x="6180138" y="3438525"/>
          <p14:tracePt t="6978" x="6180138" y="3429000"/>
          <p14:tracePt t="6994" x="6170613" y="3429000"/>
          <p14:tracePt t="7015" x="6161088" y="3429000"/>
          <p14:tracePt t="7045" x="6153150" y="3429000"/>
          <p14:tracePt t="7067" x="6143625" y="3429000"/>
          <p14:tracePt t="7117" x="6134100" y="3419475"/>
          <p14:tracePt t="7168" x="6126163" y="3419475"/>
          <p14:tracePt t="7263" x="6116638" y="3419475"/>
          <p14:tracePt t="7314" x="6116638" y="3411538"/>
          <p14:tracePt t="7481" x="6108700" y="3411538"/>
          <p14:tracePt t="7488" x="6099175" y="3411538"/>
          <p14:tracePt t="7634" x="6089650" y="3411538"/>
          <p14:tracePt t="7656" x="6081713" y="3411538"/>
          <p14:tracePt t="7678" x="6072188" y="3411538"/>
          <p14:tracePt t="7685" x="6037263" y="3419475"/>
          <p14:tracePt t="7694" x="5973763" y="3429000"/>
          <p14:tracePt t="7712" x="5929313" y="3446463"/>
          <p14:tracePt t="7712" x="5911850" y="3446463"/>
          <p14:tracePt t="7731" x="5867400" y="3446463"/>
          <p14:tracePt t="7745" x="5830888" y="3446463"/>
          <p14:tracePt t="7762" x="5786438" y="3446463"/>
          <p14:tracePt t="7780" x="5759450" y="3446463"/>
          <p14:tracePt t="7796" x="5732463" y="3446463"/>
          <p14:tracePt t="7812" x="5705475" y="3446463"/>
          <p14:tracePt t="7829" x="5688013" y="3446463"/>
          <p14:tracePt t="7845" x="5661025" y="3446463"/>
          <p14:tracePt t="7864" x="5626100" y="3446463"/>
          <p14:tracePt t="7878" x="5608638" y="3446463"/>
          <p14:tracePt t="7895" x="5572125" y="3446463"/>
          <p14:tracePt t="7913" x="5545138" y="3446463"/>
          <p14:tracePt t="7928" x="5527675" y="3446463"/>
          <p14:tracePt t="7944" x="5500688" y="3446463"/>
          <p14:tracePt t="7944" x="5491163" y="3446463"/>
          <p14:tracePt t="7964" x="5483225" y="3446463"/>
          <p14:tracePt t="7978" x="5465763" y="3438525"/>
          <p14:tracePt t="7995" x="5456238" y="3438525"/>
          <p14:tracePt t="8012" x="5438775" y="3429000"/>
          <p14:tracePt t="8028" x="5429250" y="3429000"/>
          <p14:tracePt t="8044" x="5411788" y="3419475"/>
          <p14:tracePt t="8064" x="5394325" y="3411538"/>
          <p14:tracePt t="8078" x="5384800" y="3411538"/>
          <p14:tracePt t="8094" x="5375275" y="3402013"/>
          <p14:tracePt t="8111" x="5367338" y="3402013"/>
          <p14:tracePt t="8197" x="5357813" y="3402013"/>
          <p14:tracePt t="8690" x="5348288" y="3402013"/>
          <p14:tracePt t="8718" x="5340350" y="3402013"/>
          <p14:tracePt t="8761" x="5330825" y="3411538"/>
          <p14:tracePt t="8783" x="5322888" y="3411538"/>
          <p14:tracePt t="8789" x="5313363" y="3419475"/>
          <p14:tracePt t="8797" x="5276850" y="3419475"/>
          <p14:tracePt t="8812" x="5232400" y="3429000"/>
          <p14:tracePt t="8828" x="5197475" y="3438525"/>
          <p14:tracePt t="8844" x="5160963" y="3446463"/>
          <p14:tracePt t="8863" x="5153025" y="3446463"/>
          <p14:tracePt t="8879" x="5133975" y="3446463"/>
          <p14:tracePt t="8895" x="5116513" y="3446463"/>
          <p14:tracePt t="8911" x="5099050" y="3446463"/>
          <p14:tracePt t="8930" x="5089525" y="3446463"/>
          <p14:tracePt t="8944" x="5072063" y="3446463"/>
          <p14:tracePt t="8961" x="5062538" y="3446463"/>
          <p14:tracePt t="8978" x="5054600" y="3455988"/>
          <p14:tracePt t="8995" x="5045075" y="3455988"/>
          <p14:tracePt t="9010" x="5045075" y="3465513"/>
          <p14:tracePt t="9029" x="4991100" y="3465513"/>
          <p14:tracePt t="9538" x="4902200" y="3465513"/>
          <p14:tracePt t="9545" x="4687888" y="3446463"/>
          <p14:tracePt t="9561" x="4429125" y="3429000"/>
          <p14:tracePt t="9578" x="4081463" y="3438525"/>
          <p14:tracePt t="9597" x="3938588" y="3438525"/>
          <p14:tracePt t="9611" x="3848100" y="3429000"/>
          <p14:tracePt t="9628" x="3776663" y="3402013"/>
          <p14:tracePt t="9628" x="3759200" y="3402013"/>
          <p14:tracePt t="9647" x="3732213" y="3384550"/>
          <p14:tracePt t="9661" x="3705225" y="3375025"/>
          <p14:tracePt t="9678" x="3660775" y="3357563"/>
          <p14:tracePt t="9694" x="3598863" y="3340100"/>
          <p14:tracePt t="9713" x="3554413" y="3330575"/>
          <p14:tracePt t="9728" x="3490913" y="3313113"/>
          <p14:tracePt t="9745" x="3455988" y="3303588"/>
          <p14:tracePt t="9745" x="3438525" y="3303588"/>
          <p14:tracePt t="9764" x="3394075" y="3286125"/>
          <p14:tracePt t="9779" x="3375025" y="3276600"/>
          <p14:tracePt t="9795" x="3340100" y="3276600"/>
          <p14:tracePt t="9811" x="3313113" y="3276600"/>
          <p14:tracePt t="9830" x="3303588" y="3276600"/>
          <p14:tracePt t="9844" x="3295650" y="3268663"/>
          <p14:tracePt t="9860" x="3286125" y="3268663"/>
          <p14:tracePt t="9878" x="3276600" y="3268663"/>
          <p14:tracePt t="9894" x="3259138" y="3268663"/>
          <p14:tracePt t="9911" x="3241675" y="3268663"/>
          <p14:tracePt t="9929" x="3224213" y="3259138"/>
          <p14:tracePt t="9944" x="3205163" y="3259138"/>
          <p14:tracePt t="9961" x="3187700" y="3251200"/>
          <p14:tracePt t="9983" x="3179763" y="3251200"/>
          <p14:tracePt t="9995" x="3170238" y="3251200"/>
          <p14:tracePt t="10011" x="3160713" y="3251200"/>
          <p14:tracePt t="10027" x="3152775" y="3251200"/>
          <p14:tracePt t="10046" x="3143250" y="3251200"/>
          <p14:tracePt t="10067" x="3133725" y="3251200"/>
          <p14:tracePt t="10083" x="3125788" y="3251200"/>
          <p14:tracePt t="10098" x="3116263" y="3251200"/>
          <p14:tracePt t="10120" x="3108325" y="3251200"/>
          <p14:tracePt t="10142" x="3098800" y="3251200"/>
          <p14:tracePt t="10149" x="3089275" y="3251200"/>
          <p14:tracePt t="10163" x="3081338" y="3251200"/>
          <p14:tracePt t="10178" x="3062288" y="3259138"/>
          <p14:tracePt t="10195" x="3036888" y="3259138"/>
          <p14:tracePt t="10213" x="3009900" y="3259138"/>
          <p14:tracePt t="10228" x="3000375" y="3259138"/>
          <p14:tracePt t="10244" x="2982913" y="3251200"/>
          <p14:tracePt t="10262" x="2965450" y="3251200"/>
          <p14:tracePt t="10277" x="2955925" y="3251200"/>
          <p14:tracePt t="10294" x="2938463" y="3251200"/>
          <p14:tracePt t="10294" x="2928938" y="3251200"/>
          <p14:tracePt t="10313" x="2919413" y="3251200"/>
          <p14:tracePt t="10327" x="2911475" y="3251200"/>
          <p14:tracePt t="10344" x="2894013" y="3251200"/>
          <p14:tracePt t="10362" x="2884488" y="3251200"/>
          <p14:tracePt t="10395" x="2874963" y="3251200"/>
          <p14:tracePt t="10438" x="2867025" y="3251200"/>
          <p14:tracePt t="10508" x="2857500" y="3251200"/>
          <p14:tracePt t="10529" x="2847975" y="3251200"/>
          <p14:tracePt t="10581" x="2840038" y="3251200"/>
          <p14:tracePt t="10610" x="2830513" y="3251200"/>
          <p14:tracePt t="10617" x="2822575" y="3251200"/>
          <p14:tracePt t="10627" x="2795588" y="3251200"/>
          <p14:tracePt t="10627" x="2776538" y="3251200"/>
          <p14:tracePt t="10646" x="2741613" y="3259138"/>
          <p14:tracePt t="10661" x="2697163" y="3259138"/>
          <p14:tracePt t="10677" x="2670175" y="3259138"/>
          <p14:tracePt t="10696" x="2633663" y="3259138"/>
          <p14:tracePt t="10712" x="2616200" y="3259138"/>
          <p14:tracePt t="10727" x="2598738" y="3268663"/>
          <p14:tracePt t="10745" x="2589213" y="3268663"/>
          <p14:tracePt t="10760" x="2581275" y="3268663"/>
          <p14:tracePt t="10760" x="2571750" y="3268663"/>
          <p14:tracePt t="10780" x="2554288" y="3276600"/>
          <p14:tracePt t="10795" x="2536825" y="3286125"/>
          <p14:tracePt t="10811" x="2509838" y="3286125"/>
          <p14:tracePt t="10830" x="2500313" y="3286125"/>
          <p14:tracePt t="10844" x="2482850" y="3295650"/>
          <p14:tracePt t="10861" x="2455863" y="3295650"/>
          <p14:tracePt t="10879" x="2446338" y="3295650"/>
          <p14:tracePt t="10895" x="2428875" y="3295650"/>
          <p14:tracePt t="10911" x="2419350" y="3303588"/>
          <p14:tracePt t="10928" x="2419350" y="3313113"/>
          <p14:tracePt t="10945" x="2411413" y="3313113"/>
          <p14:tracePt t="10961" x="2401888" y="3313113"/>
          <p14:tracePt t="11034" x="2393950" y="3313113"/>
          <p14:tracePt t="11065" x="2384425" y="3313113"/>
          <p14:tracePt t="11106" x="2374900" y="3313113"/>
          <p14:tracePt t="11135" x="2366963" y="3313113"/>
          <p14:tracePt t="11143" x="2357438" y="3313113"/>
          <p14:tracePt t="11149" x="2347913" y="3322638"/>
          <p14:tracePt t="11160" x="2286000" y="3330575"/>
          <p14:tracePt t="11179" x="2268538" y="3348038"/>
          <p14:tracePt t="11195" x="2224088" y="3375025"/>
          <p14:tracePt t="11212" x="2152650" y="3375025"/>
          <p14:tracePt t="11558" x="2054225" y="3375025"/>
          <p14:tracePt t="11565" x="1965325" y="3375025"/>
          <p14:tracePt t="11565" x="1830388" y="3384550"/>
          <p14:tracePt t="11580" x="1482725" y="3429000"/>
          <p14:tracePt t="11595" x="1187450" y="3465513"/>
          <p14:tracePt t="11611" x="938213" y="3473450"/>
          <p14:tracePt t="11630" x="615950" y="3465513"/>
          <p14:tracePt t="11647" x="411163" y="3429000"/>
          <p14:tracePt t="11662" x="258763" y="3411538"/>
          <p14:tracePt t="11677" x="125413" y="3394075"/>
          <p14:tracePt t="11677" x="88900" y="3394075"/>
          <p14:tracePt t="11697" x="9525" y="3384550"/>
          <p14:tracePt t="11727" x="9525" y="3375025"/>
          <p14:tracePt t="11799" x="17463" y="3375025"/>
          <p14:tracePt t="11806" x="36513" y="3375025"/>
          <p14:tracePt t="11813" x="71438" y="3375025"/>
          <p14:tracePt t="11828" x="115888" y="3357563"/>
          <p14:tracePt t="11845" x="179388" y="3340100"/>
          <p14:tracePt t="11862" x="303213" y="3286125"/>
          <p14:tracePt t="11878" x="401638" y="3251200"/>
          <p14:tracePt t="11894" x="527050" y="3224213"/>
          <p14:tracePt t="11913" x="776288" y="3179763"/>
          <p14:tracePt t="11929" x="946150" y="3160713"/>
          <p14:tracePt t="11944" x="1125538" y="3152775"/>
          <p14:tracePt t="11961" x="1322388" y="3152775"/>
          <p14:tracePt t="11983" x="1393825" y="3152775"/>
          <p14:tracePt t="11995" x="1419225" y="3152775"/>
          <p14:tracePt t="12011" x="1473200" y="3152775"/>
          <p14:tracePt t="12029" x="1517650" y="3152775"/>
          <p14:tracePt t="12045" x="1581150" y="3152775"/>
          <p14:tracePt t="12061" x="1751013" y="3152775"/>
          <p14:tracePt t="12080" x="1857375" y="3160713"/>
          <p14:tracePt t="12094" x="2017713" y="3179763"/>
          <p14:tracePt t="12111" x="2303463" y="3259138"/>
          <p14:tracePt t="12130" x="2517775" y="3348038"/>
          <p14:tracePt t="12144" x="2724150" y="3438525"/>
          <p14:tracePt t="12161" x="2938463" y="3490913"/>
          <p14:tracePt t="12179" x="3330575" y="3562350"/>
          <p14:tracePt t="12195" x="3660775" y="3589338"/>
          <p14:tracePt t="12211" x="4017963" y="3581400"/>
          <p14:tracePt t="12227" x="4660900" y="3500438"/>
          <p14:tracePt t="12246" x="5062538" y="3419475"/>
          <p14:tracePt t="12261" x="5554663" y="3322638"/>
          <p14:tracePt t="12279" x="5670550" y="3303588"/>
          <p14:tracePt t="12584" x="5875338" y="3268663"/>
          <p14:tracePt t="12592" x="6242050" y="3232150"/>
          <p14:tracePt t="12599" x="6732588" y="3197225"/>
          <p14:tracePt t="12611" x="7715250" y="3152775"/>
          <p14:tracePt t="12629" x="8180388" y="3152775"/>
          <p14:tracePt t="12645" x="8501063" y="3133725"/>
          <p14:tracePt t="12662" x="8902700" y="3143250"/>
          <p14:tracePt t="12679" x="9055100" y="3160713"/>
          <p14:tracePt t="12828" x="9134475" y="3625850"/>
          <p14:tracePt t="13072" x="9099550" y="3643313"/>
          <p14:tracePt t="13080" x="9045575" y="3679825"/>
          <p14:tracePt t="13097" x="8966200" y="3724275"/>
          <p14:tracePt t="13112" x="8920163" y="3759200"/>
          <p14:tracePt t="13127" x="8867775" y="3803650"/>
          <p14:tracePt t="13127" x="8848725" y="3830638"/>
          <p14:tracePt t="13146" x="8813800" y="3857625"/>
          <p14:tracePt t="13161" x="8777288" y="3894138"/>
          <p14:tracePt t="13177" x="8715375" y="3965575"/>
          <p14:tracePt t="13197" x="8670925" y="4010025"/>
          <p14:tracePt t="13212" x="8643938" y="4044950"/>
          <p14:tracePt t="13227" x="8609013" y="4081463"/>
          <p14:tracePt t="13227" x="8599488" y="4098925"/>
          <p14:tracePt t="13246" x="8572500" y="4125913"/>
          <p14:tracePt t="13261" x="8555038" y="4152900"/>
          <p14:tracePt t="13277" x="8537575" y="4179888"/>
          <p14:tracePt t="13295" x="8528050" y="4197350"/>
          <p14:tracePt t="13311" x="8518525" y="4205288"/>
          <p14:tracePt t="13328" x="8518525" y="4214813"/>
          <p14:tracePt t="13344" x="8510588" y="4224338"/>
          <p14:tracePt t="13360" x="8510588" y="4232275"/>
          <p14:tracePt t="13415" x="8501063" y="4232275"/>
          <p14:tracePt t="13448" x="8491538" y="4241800"/>
          <p14:tracePt t="13491" x="8483600" y="4241800"/>
          <p14:tracePt t="13512" x="8474075" y="4241800"/>
          <p14:tracePt t="13518" x="8456613" y="4241800"/>
          <p14:tracePt t="13527" x="8394700" y="4251325"/>
          <p14:tracePt t="13527" x="8348663" y="4259263"/>
          <p14:tracePt t="13548" x="8296275" y="4268788"/>
          <p14:tracePt t="13563" x="8242300" y="4268788"/>
          <p14:tracePt t="13578" x="8180388" y="4268788"/>
          <p14:tracePt t="13594" x="8072438" y="4268788"/>
          <p14:tracePt t="13613" x="7974013" y="4268788"/>
          <p14:tracePt t="13629" x="7867650" y="4268788"/>
          <p14:tracePt t="13645" x="7715250" y="4268788"/>
          <p14:tracePt t="13664" x="7616825" y="4268788"/>
          <p14:tracePt t="13679" x="7537450" y="4268788"/>
          <p14:tracePt t="13695" x="7466013" y="4276725"/>
          <p14:tracePt t="13695" x="7446963" y="4286250"/>
          <p14:tracePt t="13715" x="7412038" y="4286250"/>
          <p14:tracePt t="13729" x="7385050" y="4295775"/>
          <p14:tracePt t="13745" x="7348538" y="4295775"/>
          <p14:tracePt t="13745" x="7340600" y="4295775"/>
          <p14:tracePt t="13764" x="7313613" y="4286250"/>
          <p14:tracePt t="13779" x="7296150" y="4286250"/>
          <p14:tracePt t="13795" x="7286625" y="4286250"/>
          <p14:tracePt t="13814" x="7277100" y="4286250"/>
          <p14:tracePt t="13843" x="7269163" y="4286250"/>
          <p14:tracePt t="13920" x="7259638" y="4286250"/>
          <p14:tracePt t="13943" x="7251700" y="4286250"/>
          <p14:tracePt t="13984" x="7242175" y="4286250"/>
          <p14:tracePt t="14013" x="7232650" y="4286250"/>
          <p14:tracePt t="14041" x="7224713" y="4286250"/>
          <p14:tracePt t="14056" x="7215188" y="4276725"/>
          <p14:tracePt t="14064" x="7188200" y="4276725"/>
          <p14:tracePt t="14079" x="7143750" y="4268788"/>
          <p14:tracePt t="14095" x="7126288" y="4268788"/>
          <p14:tracePt t="14112" x="7089775" y="4268788"/>
          <p14:tracePt t="14112" x="7081838" y="4268788"/>
          <p14:tracePt t="14131" x="7062788" y="4268788"/>
          <p14:tracePt t="14146" x="7045325" y="4276725"/>
          <p14:tracePt t="14162" x="7027863" y="4276725"/>
          <p14:tracePt t="14178" x="6991350" y="4276725"/>
          <p14:tracePt t="14196" x="6965950" y="4276725"/>
          <p14:tracePt t="14212" x="6938963" y="4276725"/>
          <p14:tracePt t="14229" x="6884988" y="4276725"/>
          <p14:tracePt t="14247" x="6858000" y="4276725"/>
          <p14:tracePt t="14263" x="6831013" y="4276725"/>
          <p14:tracePt t="14279" x="6786563" y="4276725"/>
          <p14:tracePt t="14279" x="6769100" y="4276725"/>
          <p14:tracePt t="14298" x="6742113" y="4276725"/>
          <p14:tracePt t="14312" x="6697663" y="4286250"/>
          <p14:tracePt t="14329" x="6661150" y="4286250"/>
          <p14:tracePt t="14345" x="6626225" y="4286250"/>
          <p14:tracePt t="14345" x="6608763" y="4286250"/>
          <p14:tracePt t="14364" x="6554788" y="4286250"/>
          <p14:tracePt t="14379" x="6518275" y="4286250"/>
          <p14:tracePt t="14395" x="6483350" y="4286250"/>
          <p14:tracePt t="14413" x="6419850" y="4268788"/>
          <p14:tracePt t="14429" x="6375400" y="4268788"/>
          <p14:tracePt t="14447" x="6323013" y="4268788"/>
          <p14:tracePt t="14462" x="6276975" y="4259263"/>
          <p14:tracePt t="14462" x="6259513" y="4259263"/>
          <p14:tracePt t="14482" x="6205538" y="4251325"/>
          <p14:tracePt t="14497" x="6153150" y="4251325"/>
          <p14:tracePt t="14513" x="6108700" y="4251325"/>
          <p14:tracePt t="14528" x="6062663" y="4251325"/>
          <p14:tracePt t="14528" x="6037263" y="4241800"/>
          <p14:tracePt t="14548" x="5991225" y="4241800"/>
          <p14:tracePt t="14562" x="5946775" y="4241800"/>
          <p14:tracePt t="14578" x="5902325" y="4241800"/>
          <p14:tracePt t="14595" x="5830888" y="4232275"/>
          <p14:tracePt t="14614" x="5776913" y="4224338"/>
          <p14:tracePt t="14629" x="5724525" y="4224338"/>
          <p14:tracePt t="14645" x="5670550" y="4224338"/>
          <p14:tracePt t="14645" x="5643563" y="4224338"/>
          <p14:tracePt t="14665" x="5589588" y="4224338"/>
          <p14:tracePt t="14679" x="5518150" y="4232275"/>
          <p14:tracePt t="14695" x="5473700" y="4232275"/>
          <p14:tracePt t="14712" x="5411788" y="4232275"/>
          <p14:tracePt t="14730" x="5384800" y="4241800"/>
          <p14:tracePt t="14746" x="5367338" y="4241800"/>
          <p14:tracePt t="14761" x="5357813" y="4241800"/>
          <p14:tracePt t="14779" x="5357813" y="4268788"/>
          <p14:tracePt t="19213" x="5411788" y="4268788"/>
          <p14:tracePt t="19616" x="5491163" y="4251325"/>
          <p14:tracePt t="19623" x="5616575" y="4224338"/>
          <p14:tracePt t="19631" x="5902325" y="4170363"/>
          <p14:tracePt t="19646" x="6259513" y="4098925"/>
          <p14:tracePt t="19661" x="6518275" y="4037013"/>
          <p14:tracePt t="19661" x="6626225" y="3990975"/>
          <p14:tracePt t="19681" x="6823075" y="3946525"/>
          <p14:tracePt t="19697" x="6991350" y="3911600"/>
          <p14:tracePt t="19712" x="7180263" y="3848100"/>
          <p14:tracePt t="19712" x="7251700" y="3830638"/>
          <p14:tracePt t="19731" x="7385050" y="3803650"/>
          <p14:tracePt t="19746" x="7510463" y="3776663"/>
          <p14:tracePt t="19762" x="7724775" y="3732213"/>
          <p14:tracePt t="19781" x="7858125" y="3687763"/>
          <p14:tracePt t="19796" x="7966075" y="3652838"/>
          <p14:tracePt t="19811" x="8072438" y="3608388"/>
          <p14:tracePt t="19830" x="8099425" y="3589338"/>
          <p14:tracePt t="19845" x="8116888" y="3581400"/>
          <p14:tracePt t="19863" x="8126413" y="3562350"/>
          <p14:tracePt t="19877" x="8134350" y="3562350"/>
          <p14:tracePt t="19898" x="8161338" y="3562350"/>
          <p14:tracePt t="19913" x="8180388" y="3544888"/>
          <p14:tracePt t="19929" x="8224838" y="3527425"/>
          <p14:tracePt t="19944" x="8259763" y="3490913"/>
          <p14:tracePt t="19963" x="8277225" y="3473450"/>
          <p14:tracePt t="19981" x="8286750" y="3465513"/>
          <p14:tracePt t="19993" x="8304213" y="3446463"/>
          <p14:tracePt t="20013" x="8323263" y="3438525"/>
          <p14:tracePt t="20028" x="8340725" y="3429000"/>
          <p14:tracePt t="20028" x="8348663" y="3419475"/>
          <p14:tracePt t="20048" x="8375650" y="3402013"/>
          <p14:tracePt t="20063" x="8402638" y="3384550"/>
          <p14:tracePt t="20077" x="8412163" y="3367088"/>
          <p14:tracePt t="20096" x="8420100" y="3367088"/>
          <p14:tracePt t="20111" x="8412163" y="3367088"/>
          <p14:tracePt t="20131" x="8394700" y="3367088"/>
          <p14:tracePt t="20145" x="8323263" y="3367088"/>
          <p14:tracePt t="20161" x="8251825" y="3375025"/>
          <p14:tracePt t="20177" x="8170863" y="3384550"/>
          <p14:tracePt t="20196" x="8072438" y="3402013"/>
          <p14:tracePt t="20211" x="8010525" y="3402013"/>
          <p14:tracePt t="20227" x="7920038" y="3411538"/>
          <p14:tracePt t="20227" x="7885113" y="3411538"/>
          <p14:tracePt t="20247" x="7796213" y="3411538"/>
          <p14:tracePt t="20261" x="7724775" y="3411538"/>
          <p14:tracePt t="20277" x="7670800" y="3402013"/>
          <p14:tracePt t="20294" x="7589838" y="3384550"/>
          <p14:tracePt t="20312" x="7545388" y="3384550"/>
          <p14:tracePt t="20327" x="7491413" y="3375025"/>
          <p14:tracePt t="20344" x="7439025" y="3367088"/>
          <p14:tracePt t="20363" x="7331075" y="3357563"/>
          <p14:tracePt t="20378" x="7277100" y="3357563"/>
          <p14:tracePt t="20394" x="7224713" y="3348038"/>
          <p14:tracePt t="20410" x="7161213" y="3330575"/>
          <p14:tracePt t="20428" x="7134225" y="3303588"/>
          <p14:tracePt t="20444" x="7134225" y="3259138"/>
          <p14:tracePt t="20460" x="7153275" y="3187700"/>
          <p14:tracePt t="20460" x="7180263" y="3133725"/>
          <p14:tracePt t="20480" x="7232650" y="3027363"/>
          <p14:tracePt t="20495" x="7313613" y="2919413"/>
          <p14:tracePt t="20510" x="7394575" y="2822575"/>
          <p14:tracePt t="20510" x="7419975" y="2776538"/>
          <p14:tracePt t="20530" x="7491413" y="2724150"/>
          <p14:tracePt t="20545" x="7545388" y="2679700"/>
          <p14:tracePt t="20561" x="7599363" y="2652713"/>
          <p14:tracePt t="20577" x="7661275" y="2616200"/>
          <p14:tracePt t="20577" x="7688263" y="2598738"/>
          <p14:tracePt t="20596" x="7751763" y="2571750"/>
          <p14:tracePt t="20611" x="7777163" y="2544763"/>
          <p14:tracePt t="20627" x="7813675" y="2536825"/>
          <p14:tracePt t="20627" x="7823200" y="2517775"/>
          <p14:tracePt t="20646" x="7875588" y="2490788"/>
          <p14:tracePt t="20661" x="7939088" y="2465388"/>
          <p14:tracePt t="20677" x="8010525" y="2428875"/>
          <p14:tracePt t="20694" x="8089900" y="2411413"/>
          <p14:tracePt t="20694" x="8143875" y="2401888"/>
          <p14:tracePt t="20714" x="8232775" y="2384425"/>
          <p14:tracePt t="20728" x="8323263" y="2357438"/>
          <p14:tracePt t="20744" x="8394700" y="2347913"/>
          <p14:tracePt t="20744" x="8439150" y="2347913"/>
          <p14:tracePt t="20763" x="8501063" y="2339975"/>
          <p14:tracePt t="20778" x="8562975" y="2339975"/>
          <p14:tracePt t="20794" x="8626475" y="2339975"/>
          <p14:tracePt t="20810" x="8697913" y="2374900"/>
          <p14:tracePt t="20810" x="8724900" y="2393950"/>
          <p14:tracePt t="20829" x="8813800" y="2438400"/>
          <p14:tracePt t="20845" x="8894763" y="2517775"/>
          <p14:tracePt t="20860" x="9010650" y="2625725"/>
          <p14:tracePt t="20879" x="9063038" y="2687638"/>
          <p14:tracePt t="20895" x="9090025" y="2741613"/>
          <p14:tracePt t="20910" x="9090025" y="2786063"/>
          <p14:tracePt t="20910" x="9090025" y="2803525"/>
          <p14:tracePt t="20929" x="9063038" y="2867025"/>
          <p14:tracePt t="20945" x="9018588" y="2938463"/>
          <p14:tracePt t="20960" x="8966200" y="3000375"/>
          <p14:tracePt t="20960" x="8939213" y="3027363"/>
          <p14:tracePt t="20983" x="8875713" y="3081338"/>
          <p14:tracePt t="20995" x="8823325" y="3143250"/>
          <p14:tracePt t="21011" x="8724900" y="3197225"/>
          <p14:tracePt t="21030" x="8680450" y="3232150"/>
          <p14:tracePt t="21044" x="8616950" y="3286125"/>
          <p14:tracePt t="21060" x="8528050" y="3340100"/>
          <p14:tracePt t="21080" x="8466138" y="3384550"/>
          <p14:tracePt t="21095" x="8394700" y="3429000"/>
          <p14:tracePt t="21110" x="8340725" y="3465513"/>
          <p14:tracePt t="21110" x="8313738" y="3490913"/>
          <p14:tracePt t="21130" x="8259763" y="3509963"/>
          <p14:tracePt t="21146" x="8215313" y="3527425"/>
          <p14:tracePt t="21160" x="8170863" y="3527425"/>
          <p14:tracePt t="21177" x="8108950" y="3527425"/>
          <p14:tracePt t="21177" x="8081963" y="3527425"/>
          <p14:tracePt t="21197" x="8010525" y="3509963"/>
          <p14:tracePt t="21211" x="7929563" y="3482975"/>
          <p14:tracePt t="21227" x="7867650" y="3455988"/>
          <p14:tracePt t="21244" x="7813675" y="3419475"/>
          <p14:tracePt t="21262" x="7796213" y="3419475"/>
          <p14:tracePt t="21277" x="7777163" y="3402013"/>
          <p14:tracePt t="21294" x="7759700" y="3384550"/>
          <p14:tracePt t="21294" x="7751763" y="3384550"/>
          <p14:tracePt t="21313" x="7724775" y="3357563"/>
          <p14:tracePt t="21327" x="7705725" y="3330575"/>
          <p14:tracePt t="21344" x="7680325" y="3295650"/>
          <p14:tracePt t="21344" x="7670800" y="3276600"/>
          <p14:tracePt t="21363" x="7653338" y="3232150"/>
          <p14:tracePt t="21378" x="7634288" y="3179763"/>
          <p14:tracePt t="21394" x="7634288" y="3143250"/>
          <p14:tracePt t="21411" x="7634288" y="3089275"/>
          <p14:tracePt t="21430" x="7634288" y="3036888"/>
          <p14:tracePt t="21445" x="7643813" y="2990850"/>
          <p14:tracePt t="21461" x="7670800" y="2946400"/>
          <p14:tracePt t="21479" x="7732713" y="2847975"/>
          <p14:tracePt t="21497" x="7796213" y="2768600"/>
          <p14:tracePt t="21511" x="7875588" y="2705100"/>
          <p14:tracePt t="21528" x="7974013" y="2643188"/>
          <p14:tracePt t="21528" x="8045450" y="2598738"/>
          <p14:tracePt t="21548" x="8170863" y="2536825"/>
          <p14:tracePt t="21563" x="8296275" y="2509838"/>
          <p14:tracePt t="21577" x="8412163" y="2500313"/>
          <p14:tracePt t="21594" x="8510588" y="2500313"/>
          <p14:tracePt t="21594" x="8545513" y="2500313"/>
          <p14:tracePt t="21613" x="8626475" y="2527300"/>
          <p14:tracePt t="21628" x="8670925" y="2544763"/>
          <p14:tracePt t="21644" x="8705850" y="2562225"/>
          <p14:tracePt t="21644" x="8724900" y="2571750"/>
          <p14:tracePt t="21663" x="8751888" y="2598738"/>
          <p14:tracePt t="21677" x="8769350" y="2616200"/>
          <p14:tracePt t="21694" x="8786813" y="2633663"/>
          <p14:tracePt t="21713" x="8786813" y="2652713"/>
          <p14:tracePt t="21728" x="8759825" y="2687638"/>
          <p14:tracePt t="21744" x="8653463" y="2741613"/>
          <p14:tracePt t="21762" x="8439150" y="2840038"/>
          <p14:tracePt t="21780" x="8188325" y="2965450"/>
          <p14:tracePt t="21794" x="7751763" y="3179763"/>
          <p14:tracePt t="21810" x="7412038" y="3348038"/>
          <p14:tracePt t="21810" x="7277100" y="3402013"/>
          <p14:tracePt t="21830" x="7037388" y="3509963"/>
          <p14:tracePt t="21847" x="6796088" y="3598863"/>
          <p14:tracePt t="21861" x="6581775" y="3670300"/>
          <p14:tracePt t="21877" x="6357938" y="3751263"/>
          <p14:tracePt t="21877" x="6251575" y="3776663"/>
          <p14:tracePt t="21896" x="6072188" y="3795713"/>
          <p14:tracePt t="21911" x="5902325" y="3795713"/>
          <p14:tracePt t="21927" x="5751513" y="3795713"/>
          <p14:tracePt t="21927" x="5670550" y="3776663"/>
          <p14:tracePt t="21947" x="5554663" y="3732213"/>
          <p14:tracePt t="21962" x="5465763" y="3687763"/>
          <p14:tracePt t="21962" x="5419725" y="3679825"/>
          <p14:tracePt t="21983" x="5394325" y="3670300"/>
          <p14:tracePt t="21993" x="5348288" y="3660775"/>
          <p14:tracePt t="22013" x="5322888" y="3660775"/>
          <p14:tracePt t="22029" x="5286375" y="3652838"/>
          <p14:tracePt t="22045" x="5268913" y="3643313"/>
          <p14:tracePt t="22045" x="5251450" y="3633788"/>
          <p14:tracePt t="22063" x="5205413" y="3608388"/>
          <p14:tracePt t="22077" x="5180013" y="3589338"/>
          <p14:tracePt t="22094" x="5133975" y="3554413"/>
          <p14:tracePt t="22094" x="5108575" y="3536950"/>
          <p14:tracePt t="22112" x="5072063" y="3509963"/>
          <p14:tracePt t="22127" x="5037138" y="3482975"/>
          <p14:tracePt t="22145" x="5018088" y="3455988"/>
          <p14:tracePt t="22161" x="5000625" y="3429000"/>
          <p14:tracePt t="22178" x="5000625" y="3384550"/>
          <p14:tracePt t="22194" x="5000625" y="3348038"/>
          <p14:tracePt t="22194" x="5010150" y="3322638"/>
          <p14:tracePt t="22213" x="5045075" y="3259138"/>
          <p14:tracePt t="22228" x="5081588" y="3197225"/>
          <p14:tracePt t="22244" x="5133975" y="3133725"/>
          <p14:tracePt t="22260" x="5224463" y="3017838"/>
          <p14:tracePt t="22279" x="5286375" y="2955925"/>
          <p14:tracePt t="22294" x="5330825" y="2901950"/>
          <p14:tracePt t="22310" x="5367338" y="2867025"/>
          <p14:tracePt t="22310" x="5375275" y="2840038"/>
          <p14:tracePt t="22330" x="5394325" y="2822575"/>
          <p14:tracePt t="22345" x="5411788" y="2803525"/>
          <p14:tracePt t="22360" x="5419725" y="2795588"/>
          <p14:tracePt t="22378" x="5446713" y="2776538"/>
          <p14:tracePt t="22394" x="5483225" y="2751138"/>
          <p14:tracePt t="22411" x="5554663" y="2732088"/>
          <p14:tracePt t="22429" x="5680075" y="2705100"/>
          <p14:tracePt t="22444" x="5741988" y="2705100"/>
          <p14:tracePt t="22461" x="5822950" y="2705100"/>
          <p14:tracePt t="22478" x="5867400" y="2714625"/>
          <p14:tracePt t="22478" x="5884863" y="2724150"/>
          <p14:tracePt t="22497" x="5929313" y="2751138"/>
          <p14:tracePt t="22511" x="5965825" y="2776538"/>
          <p14:tracePt t="22527" x="6000750" y="2822575"/>
          <p14:tracePt t="22527" x="6010275" y="2840038"/>
          <p14:tracePt t="22546" x="6045200" y="2894013"/>
          <p14:tracePt t="22561" x="6054725" y="2946400"/>
          <p14:tracePt t="22577" x="6054725" y="3000375"/>
          <p14:tracePt t="22594" x="6054725" y="3071813"/>
          <p14:tracePt t="22612" x="6037263" y="3116263"/>
          <p14:tracePt t="22627" x="6010275" y="3152775"/>
          <p14:tracePt t="22644" x="6000750" y="3197225"/>
          <p14:tracePt t="22661" x="5965825" y="3251200"/>
          <p14:tracePt t="22678" x="5929313" y="3303588"/>
          <p14:tracePt t="22694" x="5902325" y="3340100"/>
          <p14:tracePt t="22710" x="5848350" y="3394075"/>
          <p14:tracePt t="22729" x="5813425" y="3419475"/>
          <p14:tracePt t="22744" x="5759450" y="3455988"/>
          <p14:tracePt t="22760" x="5653088" y="3500438"/>
          <p14:tracePt t="22779" x="5589588" y="3517900"/>
          <p14:tracePt t="22796" x="5545138" y="3536950"/>
          <p14:tracePt t="22810" x="5518150" y="3536950"/>
          <p14:tracePt t="22827" x="5500688" y="3544888"/>
          <p14:tracePt t="22845" x="5491163" y="3554413"/>
          <p14:tracePt t="22860" x="5491163" y="3562350"/>
          <p14:tracePt t="22896" x="5491163" y="357187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460310" y="559558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dirty="0"/>
              <a:t>الفصل الثامن                        الدرس الثامن             </a:t>
            </a:r>
            <a:endParaRPr lang="ar-AE" sz="20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85800" y="2144676"/>
            <a:ext cx="734601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 smtClean="0"/>
              <a:t>كيف سنتحقق من صحة الإجابة ؟</a:t>
            </a:r>
          </a:p>
          <a:p>
            <a:pPr algn="r"/>
            <a:r>
              <a:rPr lang="ar-SA" sz="2800" dirty="0" smtClean="0"/>
              <a:t>نجمع الناتج من عملية الطرح مع المطروح فيكون الجواب هو المطروح منه</a:t>
            </a:r>
            <a:endParaRPr lang="ar-AE" sz="28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358806" y="3565395"/>
            <a:ext cx="21522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 smtClean="0"/>
              <a:t>ارانب بيضاء</a:t>
            </a:r>
            <a:endParaRPr lang="ar-AE" sz="2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4384521" y="4129399"/>
            <a:ext cx="21522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 smtClean="0"/>
              <a:t>ارانب رمادية </a:t>
            </a:r>
            <a:endParaRPr lang="ar-AE" sz="24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571999" y="4838488"/>
            <a:ext cx="21522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 smtClean="0"/>
              <a:t>ارانب تأكل العشب</a:t>
            </a:r>
            <a:endParaRPr lang="ar-AE" sz="24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141367" y="4851119"/>
            <a:ext cx="21522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/>
              <a:t>5    5</a:t>
            </a:r>
            <a:endParaRPr lang="ar-AE" sz="32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419750" y="4112809"/>
            <a:ext cx="21522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/>
              <a:t>+7    1</a:t>
            </a:r>
            <a:endParaRPr lang="ar-AE" sz="32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206557" y="3470868"/>
            <a:ext cx="21522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/>
              <a:t>8     3 </a:t>
            </a:r>
            <a:endParaRPr lang="ar-AE" sz="3200" dirty="0"/>
          </a:p>
        </p:txBody>
      </p:sp>
      <p:cxnSp>
        <p:nvCxnSpPr>
          <p:cNvPr id="3" name="رابط مستقيم 2"/>
          <p:cNvCxnSpPr>
            <a:endCxn id="5" idx="2"/>
          </p:cNvCxnSpPr>
          <p:nvPr/>
        </p:nvCxnSpPr>
        <p:spPr>
          <a:xfrm>
            <a:off x="2910840" y="4719558"/>
            <a:ext cx="16611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3169921" y="3113607"/>
            <a:ext cx="3259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</a:t>
            </a:r>
            <a:endParaRPr lang="ar-AE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2141368" y="5417003"/>
            <a:ext cx="49633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>
                <a:solidFill>
                  <a:srgbClr val="00B050"/>
                </a:solidFill>
              </a:rPr>
              <a:t>نستنتج ان عملية الطرح صحيحة</a:t>
            </a:r>
            <a:endParaRPr lang="ar-AE" sz="3200" dirty="0">
              <a:solidFill>
                <a:srgbClr val="00B050"/>
              </a:solidFill>
            </a:endParaRPr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05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188"/>
    </mc:Choice>
    <mc:Fallback>
      <p:transition spd="slow" advTm="56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4" grpId="0"/>
      <p:bldP spid="7" grpId="0"/>
      <p:bldP spid="8" grpId="0"/>
      <p:bldP spid="10" grpId="0"/>
      <p:bldP spid="11" grpId="0"/>
      <p:bldP spid="12" grpId="0"/>
      <p:bldP spid="13" grpId="0"/>
      <p:bldP spid="16" grpId="0"/>
    </p:bldLst>
  </p:timing>
  <p:extLst mod="1">
    <p:ext uri="{3A86A75C-4F4B-4683-9AE1-C65F6400EC91}">
      <p14:laserTraceLst xmlns:p14="http://schemas.microsoft.com/office/powerpoint/2010/main">
        <p14:tracePtLst>
          <p14:tracePt t="12462" x="5384800" y="3589338"/>
          <p14:tracePt t="12988" x="5214938" y="3633788"/>
          <p14:tracePt t="12995" x="4813300" y="3724275"/>
          <p14:tracePt t="13010" x="4384675" y="3875088"/>
          <p14:tracePt t="13026" x="4044950" y="3973513"/>
          <p14:tracePt t="13043" x="3813175" y="4037013"/>
          <p14:tracePt t="13058" x="3517900" y="4062413"/>
          <p14:tracePt t="13077" x="3348038" y="4054475"/>
          <p14:tracePt t="13092" x="3197225" y="4017963"/>
          <p14:tracePt t="13108" x="3036888" y="3929063"/>
          <p14:tracePt t="13127" x="2982913" y="3884613"/>
          <p14:tracePt t="13142" x="2973388" y="3867150"/>
          <p14:tracePt t="13157" x="2973388" y="3857625"/>
          <p14:tracePt t="13157" x="2973388" y="3848100"/>
          <p14:tracePt t="13179" x="2982913" y="3848100"/>
          <p14:tracePt t="13192" x="3017838" y="3848100"/>
          <p14:tracePt t="13208" x="3044825" y="3857625"/>
          <p14:tracePt t="13226" x="3116263" y="3875088"/>
          <p14:tracePt t="13244" x="3170238" y="3884613"/>
          <p14:tracePt t="13258" x="3241675" y="3894138"/>
          <p14:tracePt t="13275" x="3411538" y="3902075"/>
          <p14:tracePt t="13294" x="3581400" y="3902075"/>
          <p14:tracePt t="13308" x="3830638" y="3902075"/>
          <p14:tracePt t="13325" x="4286250" y="3929063"/>
          <p14:tracePt t="13343" x="4537075" y="3956050"/>
          <p14:tracePt t="13358" x="4732338" y="3973513"/>
          <p14:tracePt t="13376" x="4965700" y="3990975"/>
          <p14:tracePt t="13392" x="5108575" y="3990975"/>
          <p14:tracePt t="13408" x="5268913" y="3990975"/>
          <p14:tracePt t="13408" x="5340350" y="3983038"/>
          <p14:tracePt t="13426" x="5456238" y="3973513"/>
          <p14:tracePt t="13441" x="5537200" y="3965575"/>
          <p14:tracePt t="13458" x="5626100" y="3965575"/>
          <p14:tracePt t="13458" x="5670550" y="3965575"/>
          <p14:tracePt t="13477" x="5786438" y="3973513"/>
          <p14:tracePt t="13492" x="5894388" y="3973513"/>
          <p14:tracePt t="13508" x="6010275" y="3973513"/>
          <p14:tracePt t="13508" x="6054725" y="3973513"/>
          <p14:tracePt t="13528" x="6153150" y="3973513"/>
          <p14:tracePt t="13542" x="6232525" y="3965575"/>
          <p14:tracePt t="13558" x="6303963" y="3956050"/>
          <p14:tracePt t="13577" x="6323013" y="3956050"/>
          <p14:tracePt t="13592" x="6340475" y="3956050"/>
          <p14:tracePt t="13608" x="6340475" y="3965575"/>
          <p14:tracePt t="13640" x="6348413" y="3965575"/>
          <p14:tracePt t="31099" x="6303963" y="3983038"/>
          <p14:tracePt t="31365" x="6205538" y="4027488"/>
          <p14:tracePt t="31372" x="5919788" y="4143375"/>
          <p14:tracePt t="31389" x="5643563" y="4241800"/>
          <p14:tracePt t="31389" x="5491163" y="4295775"/>
          <p14:tracePt t="31409" x="5330825" y="4330700"/>
          <p14:tracePt t="31424" x="5214938" y="4348163"/>
          <p14:tracePt t="31440" x="5045075" y="4348163"/>
          <p14:tracePt t="31458" x="4956175" y="4357688"/>
          <p14:tracePt t="31474" x="4884738" y="4375150"/>
          <p14:tracePt t="31490" x="4848225" y="4384675"/>
          <p14:tracePt t="31506" x="4822825" y="4394200"/>
          <p14:tracePt t="31506" x="4803775" y="4394200"/>
          <p14:tracePt t="31527" x="4776788" y="4394200"/>
          <p14:tracePt t="31541" x="4741863" y="4402138"/>
          <p14:tracePt t="31557" x="4714875" y="4419600"/>
          <p14:tracePt t="31573" x="4679950" y="4429125"/>
          <p14:tracePt t="31573" x="4660900" y="4438650"/>
          <p14:tracePt t="31592" x="4616450" y="4446588"/>
          <p14:tracePt t="31607" x="4562475" y="4473575"/>
          <p14:tracePt t="31623" x="4510088" y="4473575"/>
          <p14:tracePt t="31623" x="4491038" y="4483100"/>
          <p14:tracePt t="31643" x="4446588" y="4491038"/>
          <p14:tracePt t="31656" x="4384675" y="4510088"/>
          <p14:tracePt t="31673" x="4322763" y="4527550"/>
          <p14:tracePt t="31690" x="4251325" y="4545013"/>
          <p14:tracePt t="31709" x="4224338" y="4554538"/>
          <p14:tracePt t="31723" x="4214813" y="4554538"/>
          <p14:tracePt t="31739" x="4197350" y="4554538"/>
          <p14:tracePt t="31756" x="4187825" y="4562475"/>
          <p14:tracePt t="31788" x="4179888" y="4572000"/>
          <p14:tracePt t="32030" x="4170363" y="4572000"/>
          <p14:tracePt t="32044" x="4160838" y="4572000"/>
          <p14:tracePt t="32052" x="4152900" y="4572000"/>
          <p14:tracePt t="32059" x="4108450" y="4572000"/>
          <p14:tracePt t="32075" x="4071938" y="4545013"/>
          <p14:tracePt t="32090" x="4044950" y="4518025"/>
          <p14:tracePt t="32108" x="4037013" y="4500563"/>
          <p14:tracePt t="32108" x="4037013" y="4483100"/>
          <p14:tracePt t="32126" x="4044950" y="4456113"/>
          <p14:tracePt t="32140" x="4071938" y="4429125"/>
          <p14:tracePt t="32156" x="4108450" y="4394200"/>
          <p14:tracePt t="32156" x="4125913" y="4367213"/>
          <p14:tracePt t="32175" x="4160838" y="4322763"/>
          <p14:tracePt t="32194" x="4205288" y="4268788"/>
          <p14:tracePt t="32207" x="4251325" y="4232275"/>
          <p14:tracePt t="32223" x="4276725" y="4187825"/>
          <p14:tracePt t="32223" x="4295775" y="4179888"/>
          <p14:tracePt t="32241" x="4313238" y="4152900"/>
          <p14:tracePt t="32256" x="4330700" y="4143375"/>
          <p14:tracePt t="32273" x="4340225" y="4133850"/>
          <p14:tracePt t="32289" x="4367213" y="4125913"/>
          <p14:tracePt t="32308" x="4394200" y="4125913"/>
          <p14:tracePt t="32324" x="4429125" y="4125913"/>
          <p14:tracePt t="32339" x="4465638" y="4125913"/>
          <p14:tracePt t="32356" x="4510088" y="4133850"/>
          <p14:tracePt t="32375" x="4537075" y="4133850"/>
          <p14:tracePt t="32390" x="4562475" y="4160838"/>
          <p14:tracePt t="32406" x="4581525" y="4179888"/>
          <p14:tracePt t="32423" x="4616450" y="4197350"/>
          <p14:tracePt t="32442" x="4633913" y="4205288"/>
          <p14:tracePt t="32456" x="4643438" y="4214813"/>
          <p14:tracePt t="32473" x="4652963" y="4232275"/>
          <p14:tracePt t="32491" x="4660900" y="4259263"/>
          <p14:tracePt t="32506" x="4670425" y="4286250"/>
          <p14:tracePt t="32523" x="4670425" y="4303713"/>
          <p14:tracePt t="32540" x="4670425" y="4330700"/>
          <p14:tracePt t="32540" x="4670425" y="4348163"/>
          <p14:tracePt t="32559" x="4670425" y="4367213"/>
          <p14:tracePt t="32573" x="4660900" y="4384675"/>
          <p14:tracePt t="32589" x="4652963" y="4394200"/>
          <p14:tracePt t="32605" x="4625975" y="4429125"/>
          <p14:tracePt t="32625" x="4608513" y="4446588"/>
          <p14:tracePt t="32639" x="4581525" y="4473575"/>
          <p14:tracePt t="32656" x="4554538" y="4491038"/>
          <p14:tracePt t="32675" x="4537075" y="4510088"/>
          <p14:tracePt t="32689" x="4518025" y="4527550"/>
          <p14:tracePt t="32706" x="4510088" y="4537075"/>
          <p14:tracePt t="32722" x="4473575" y="4554538"/>
          <p14:tracePt t="32741" x="4456113" y="4572000"/>
          <p14:tracePt t="32756" x="4429125" y="4589463"/>
          <p14:tracePt t="32773" x="4411663" y="4598988"/>
          <p14:tracePt t="32792" x="4394200" y="4616450"/>
          <p14:tracePt t="32806" x="4375150" y="4625975"/>
          <p14:tracePt t="32823" x="4357688" y="4633913"/>
          <p14:tracePt t="32839" x="4330700" y="4633913"/>
          <p14:tracePt t="32858" x="4313238" y="4633913"/>
          <p14:tracePt t="32872" x="4303713" y="4633913"/>
          <p14:tracePt t="32889" x="4286250" y="4625975"/>
          <p14:tracePt t="32889" x="4276725" y="4625975"/>
          <p14:tracePt t="32909" x="4259263" y="4616450"/>
          <p14:tracePt t="32923" x="4241800" y="4608513"/>
          <p14:tracePt t="32940" x="4232275" y="4608513"/>
          <p14:tracePt t="32956" x="4214813" y="4589463"/>
          <p14:tracePt t="32975" x="4205288" y="4589463"/>
          <p14:tracePt t="32989" x="4187825" y="4581525"/>
          <p14:tracePt t="33006" x="4179888" y="4581525"/>
          <p14:tracePt t="33022" x="4170363" y="4562475"/>
          <p14:tracePt t="33042" x="4160838" y="4554538"/>
          <p14:tracePt t="33062" x="4152900" y="4545013"/>
          <p14:tracePt t="33077" x="4152900" y="4537075"/>
          <p14:tracePt t="33089" x="4152900" y="4527550"/>
          <p14:tracePt t="33107" x="4152900" y="4518025"/>
          <p14:tracePt t="33122" x="4152900" y="4510088"/>
          <p14:tracePt t="33165" x="4160838" y="4491038"/>
          <p14:tracePt t="33201" x="4170363" y="4465638"/>
          <p14:tracePt t="33208" x="4197350" y="4429125"/>
          <p14:tracePt t="33224" x="4214813" y="4394200"/>
          <p14:tracePt t="33239" x="4232275" y="4375150"/>
          <p14:tracePt t="33258" x="4241800" y="4357688"/>
          <p14:tracePt t="33275" x="4251325" y="4348163"/>
          <p14:tracePt t="33289" x="4268788" y="4348163"/>
          <p14:tracePt t="33306" x="4295775" y="4330700"/>
          <p14:tracePt t="33306" x="4303713" y="4322763"/>
          <p14:tracePt t="33325" x="4330700" y="4322763"/>
          <p14:tracePt t="33340" x="4357688" y="4313238"/>
          <p14:tracePt t="33356" x="4375150" y="4313238"/>
          <p14:tracePt t="33372" x="4394200" y="4303713"/>
          <p14:tracePt t="33392" x="4411663" y="4303713"/>
          <p14:tracePt t="33406" x="4429125" y="4295775"/>
          <p14:tracePt t="33423" x="4465638" y="4295775"/>
          <p14:tracePt t="33439" x="4510088" y="4303713"/>
          <p14:tracePt t="33457" x="4537075" y="4303713"/>
          <p14:tracePt t="33474" x="4554538" y="4322763"/>
          <p14:tracePt t="33489" x="4581525" y="4340225"/>
          <p14:tracePt t="33508" x="4598988" y="4357688"/>
          <p14:tracePt t="33524" x="4616450" y="4375150"/>
          <p14:tracePt t="33540" x="4625975" y="4384675"/>
          <p14:tracePt t="33556" x="4625975" y="4402138"/>
          <p14:tracePt t="33556" x="4633913" y="4411663"/>
          <p14:tracePt t="33576" x="4633913" y="4419600"/>
          <p14:tracePt t="33597" x="4643438" y="4419600"/>
          <p14:tracePt t="33606" x="4643438" y="4429125"/>
          <p14:tracePt t="38077" x="4633913" y="4419600"/>
          <p14:tracePt t="38204" x="4608513" y="4402138"/>
          <p14:tracePt t="38210" x="4545013" y="4340225"/>
          <p14:tracePt t="38224" x="4456113" y="4295775"/>
          <p14:tracePt t="38240" x="4357688" y="4259263"/>
          <p14:tracePt t="38256" x="4232275" y="4224338"/>
          <p14:tracePt t="38274" x="4133850" y="4205288"/>
          <p14:tracePt t="38289" x="4017963" y="4187825"/>
          <p14:tracePt t="38306" x="3894138" y="4133850"/>
          <p14:tracePt t="38325" x="3759200" y="4062413"/>
          <p14:tracePt t="38340" x="3679825" y="4017963"/>
          <p14:tracePt t="38356" x="3643313" y="3983038"/>
          <p14:tracePt t="38374" x="3608388" y="3965575"/>
          <p14:tracePt t="38374" x="3598863" y="3946525"/>
          <p14:tracePt t="38391" x="3562350" y="3919538"/>
          <p14:tracePt t="38406" x="3527425" y="3902075"/>
          <p14:tracePt t="38422" x="3482975" y="3875088"/>
          <p14:tracePt t="38422" x="3465513" y="3867150"/>
          <p14:tracePt t="38442" x="3429000" y="3848100"/>
          <p14:tracePt t="38456" x="3411538" y="3830638"/>
          <p14:tracePt t="38473" x="3394075" y="3813175"/>
          <p14:tracePt t="38491" x="3384550" y="3803650"/>
          <p14:tracePt t="38506" x="3384550" y="3795713"/>
          <p14:tracePt t="38522" x="3394075" y="3795713"/>
          <p14:tracePt t="38542" x="3411538" y="3786188"/>
          <p14:tracePt t="38557" x="3429000" y="3786188"/>
          <p14:tracePt t="38573" x="3446463" y="3786188"/>
          <p14:tracePt t="38573" x="3465513" y="3786188"/>
          <p14:tracePt t="38593" x="3490913" y="3795713"/>
          <p14:tracePt t="38593" x="3509963" y="3795713"/>
          <p14:tracePt t="38608" x="3554413" y="3795713"/>
          <p14:tracePt t="38623" x="3598863" y="3803650"/>
          <p14:tracePt t="38639" x="3633788" y="3803650"/>
          <p14:tracePt t="38639" x="3652838" y="3813175"/>
          <p14:tracePt t="38657" x="3679825" y="3813175"/>
          <p14:tracePt t="38673" x="3714750" y="3813175"/>
          <p14:tracePt t="38689" x="3741738" y="3813175"/>
          <p14:tracePt t="38689" x="3759200" y="3822700"/>
          <p14:tracePt t="38710" x="3768725" y="3822700"/>
          <p14:tracePt t="38722" x="3822700" y="3830638"/>
          <p14:tracePt t="38739" x="3867150" y="3840163"/>
          <p14:tracePt t="38756" x="3884613" y="3848100"/>
          <p14:tracePt t="38756" x="3902075" y="3867150"/>
          <p14:tracePt t="38775" x="3919538" y="3867150"/>
          <p14:tracePt t="38791" x="3929063" y="3875088"/>
          <p14:tracePt t="38806" x="3946525" y="3884613"/>
          <p14:tracePt t="38822" x="3946525" y="3894138"/>
          <p14:tracePt t="38838" x="3956050" y="3894138"/>
          <p14:tracePt t="38856" x="3965575" y="3894138"/>
          <p14:tracePt t="38959" x="3973513" y="3894138"/>
          <p14:tracePt t="38995" x="3983038" y="3894138"/>
          <p14:tracePt t="39002" x="3990975" y="3894138"/>
          <p14:tracePt t="39009" x="4010025" y="3894138"/>
          <p14:tracePt t="39009" x="4037013" y="3894138"/>
          <p14:tracePt t="39025" x="4071938" y="3902075"/>
          <p14:tracePt t="39040" x="4116388" y="3919538"/>
          <p14:tracePt t="39056" x="4160838" y="3946525"/>
          <p14:tracePt t="39074" x="4276725" y="4027488"/>
          <p14:tracePt t="39091" x="4348163" y="4062413"/>
          <p14:tracePt t="39106" x="4419600" y="4098925"/>
          <p14:tracePt t="39106" x="4438650" y="4125913"/>
          <p14:tracePt t="39126" x="4491038" y="4160838"/>
          <p14:tracePt t="39140" x="4527550" y="4187825"/>
          <p14:tracePt t="39156" x="4572000" y="4232275"/>
          <p14:tracePt t="39173" x="4598988" y="4276725"/>
          <p14:tracePt t="39173" x="4608513" y="4303713"/>
          <p14:tracePt t="39191" x="4633913" y="4340225"/>
          <p14:tracePt t="39209" x="4652963" y="4384675"/>
          <p14:tracePt t="39223" x="4670425" y="4402138"/>
          <p14:tracePt t="39239" x="4687888" y="4446588"/>
          <p14:tracePt t="39258" x="4697413" y="4465638"/>
          <p14:tracePt t="39273" x="4705350" y="4473575"/>
          <p14:tracePt t="39289" x="4705350" y="4483100"/>
          <p14:tracePt t="39305" x="4705350" y="4500563"/>
          <p14:tracePt t="39323" x="4705350" y="4510088"/>
          <p14:tracePt t="39344" x="4705350" y="4518025"/>
          <p14:tracePt t="39412" x="4697413" y="4518025"/>
          <p14:tracePt t="39434" x="4697413" y="4527550"/>
          <p14:tracePt t="39441" x="4687888" y="4527550"/>
          <p14:tracePt t="39457" x="4660900" y="4537075"/>
          <p14:tracePt t="39473" x="4625975" y="4545013"/>
          <p14:tracePt t="39489" x="4608513" y="4545013"/>
          <p14:tracePt t="39489" x="4589463" y="4554538"/>
          <p14:tracePt t="39508" x="4562475" y="4554538"/>
          <p14:tracePt t="39523" x="4537075" y="4554538"/>
          <p14:tracePt t="39540" x="4491038" y="4562475"/>
          <p14:tracePt t="39558" x="4456113" y="4562475"/>
          <p14:tracePt t="39573" x="4438650" y="4562475"/>
          <p14:tracePt t="39589" x="4394200" y="4562475"/>
          <p14:tracePt t="39607" x="4367213" y="4562475"/>
          <p14:tracePt t="39622" x="4357688" y="4562475"/>
          <p14:tracePt t="39638" x="4330700" y="4562475"/>
          <p14:tracePt t="39638" x="4322763" y="4562475"/>
          <p14:tracePt t="39659" x="4313238" y="4562475"/>
          <p14:tracePt t="39673" x="4303713" y="4554538"/>
          <p14:tracePt t="39689" x="4286250" y="4545013"/>
          <p14:tracePt t="39710" x="4276725" y="4545013"/>
          <p14:tracePt t="39722" x="4276725" y="4537075"/>
          <p14:tracePt t="39739" x="4268788" y="4537075"/>
          <p14:tracePt t="42788" x="4259263" y="4537075"/>
          <p14:tracePt t="43592" x="4251325" y="4537075"/>
          <p14:tracePt t="43598" x="4232275" y="4537075"/>
          <p14:tracePt t="43607" x="4187825" y="4572000"/>
          <p14:tracePt t="43623" x="4089400" y="4643438"/>
          <p14:tracePt t="43641" x="4054475" y="4679950"/>
          <p14:tracePt t="43657" x="4017963" y="4714875"/>
          <p14:tracePt t="43673" x="4000500" y="4741863"/>
          <p14:tracePt t="43673" x="4000500" y="4759325"/>
          <p14:tracePt t="43692" x="4000500" y="4786313"/>
          <p14:tracePt t="43706" x="4027488" y="4822825"/>
          <p14:tracePt t="43722" x="4071938" y="4848225"/>
          <p14:tracePt t="43722" x="4089400" y="4857750"/>
          <p14:tracePt t="43741" x="4133850" y="4884738"/>
          <p14:tracePt t="43756" x="4160838" y="4911725"/>
          <p14:tracePt t="43772" x="4187825" y="4929188"/>
          <p14:tracePt t="43772" x="4197350" y="4938713"/>
          <p14:tracePt t="43791" x="4205288" y="4946650"/>
          <p14:tracePt t="43805" x="4214813" y="4965700"/>
          <p14:tracePt t="43822" x="4224338" y="4991100"/>
          <p14:tracePt t="43822" x="4224338" y="5010150"/>
          <p14:tracePt t="43843" x="4232275" y="5045075"/>
          <p14:tracePt t="43857" x="4251325" y="5081588"/>
          <p14:tracePt t="43874" x="4276725" y="5126038"/>
          <p14:tracePt t="43892" x="4295775" y="5160963"/>
          <p14:tracePt t="43907" x="4313238" y="5197475"/>
          <p14:tracePt t="43925" x="4330700" y="5259388"/>
          <p14:tracePt t="43942" x="4340225" y="5313363"/>
          <p14:tracePt t="43957" x="4330700" y="5367338"/>
          <p14:tracePt t="43973" x="4286250" y="5483225"/>
          <p14:tracePt t="43992" x="4232275" y="5554663"/>
          <p14:tracePt t="44007" x="4187825" y="5599113"/>
          <p14:tracePt t="44024" x="4089400" y="5661025"/>
          <p14:tracePt t="44042" x="4037013" y="5688013"/>
          <p14:tracePt t="44057" x="3973513" y="5705475"/>
          <p14:tracePt t="44073" x="3875088" y="5715000"/>
          <p14:tracePt t="44091" x="3840163" y="5715000"/>
          <p14:tracePt t="44107" x="3803650" y="5715000"/>
          <p14:tracePt t="44107" x="3795713" y="5705475"/>
          <p14:tracePt t="44126" x="3786188" y="5688013"/>
          <p14:tracePt t="44141" x="3776663" y="5661025"/>
          <p14:tracePt t="44157" x="3768725" y="5616575"/>
          <p14:tracePt t="44174" x="3759200" y="5518150"/>
          <p14:tracePt t="44192" x="3759200" y="5456238"/>
          <p14:tracePt t="44207" x="3759200" y="5394325"/>
          <p14:tracePt t="44207" x="3776663" y="5357813"/>
          <p14:tracePt t="44229" x="3795713" y="5295900"/>
          <p14:tracePt t="44241" x="3830638" y="5241925"/>
          <p14:tracePt t="44257" x="3857625" y="5187950"/>
          <p14:tracePt t="44257" x="3867150" y="5180013"/>
          <p14:tracePt t="44277" x="3884613" y="5153025"/>
          <p14:tracePt t="44291" x="3884613" y="5143500"/>
          <p14:tracePt t="44306" x="3894138" y="5133975"/>
          <p14:tracePt t="44306" x="3894138" y="5126038"/>
          <p14:tracePt t="44326" x="3894138" y="5116513"/>
          <p14:tracePt t="44341" x="3911600" y="5099050"/>
          <p14:tracePt t="44357" x="3938588" y="5081588"/>
          <p14:tracePt t="44357" x="3956050" y="5072063"/>
          <p14:tracePt t="44377" x="3983038" y="5054600"/>
          <p14:tracePt t="44391" x="4027488" y="5045075"/>
          <p14:tracePt t="44407" x="4071938" y="5045075"/>
          <p14:tracePt t="44423" x="4108450" y="5045075"/>
          <p14:tracePt t="44442" x="4143375" y="5045075"/>
          <p14:tracePt t="44457" x="4170363" y="5054600"/>
          <p14:tracePt t="44474" x="4205288" y="5072063"/>
          <p14:tracePt t="44491" x="4241800" y="5081588"/>
          <p14:tracePt t="44507" x="4276725" y="5099050"/>
          <p14:tracePt t="44524" x="4303713" y="5133975"/>
          <p14:tracePt t="44540" x="4313238" y="5143500"/>
          <p14:tracePt t="44557" x="4313238" y="5160963"/>
          <p14:tracePt t="44575" x="4286250" y="5180013"/>
          <p14:tracePt t="44590" x="4251325" y="5180013"/>
          <p14:tracePt t="44606" x="4187825" y="5180013"/>
          <p14:tracePt t="44606" x="4160838" y="5180013"/>
          <p14:tracePt t="44626" x="4081463" y="5143500"/>
          <p14:tracePt t="44640" x="3973513" y="5054600"/>
          <p14:tracePt t="44657" x="3840163" y="4938713"/>
          <p14:tracePt t="44675" x="3589338" y="4714875"/>
          <p14:tracePt t="44692" x="3465513" y="4581525"/>
          <p14:tracePt t="44707" x="3402013" y="4465638"/>
          <p14:tracePt t="44707" x="3375025" y="4402138"/>
          <p14:tracePt t="44727" x="3330575" y="4295775"/>
          <p14:tracePt t="44742" x="3313113" y="4205288"/>
          <p14:tracePt t="44757" x="3295650" y="4133850"/>
          <p14:tracePt t="44773" x="3295650" y="4071938"/>
          <p14:tracePt t="44773" x="3295650" y="4037013"/>
          <p14:tracePt t="44793" x="3295650" y="3929063"/>
          <p14:tracePt t="44807" x="3295650" y="3813175"/>
          <p14:tracePt t="44823" x="3295650" y="3687763"/>
          <p14:tracePt t="44823" x="3295650" y="3633788"/>
          <p14:tracePt t="44843" x="3303588" y="3544888"/>
          <p14:tracePt t="44858" x="3313113" y="3465513"/>
          <p14:tracePt t="44873" x="3330575" y="3384550"/>
          <p14:tracePt t="44890" x="3340100" y="3303588"/>
          <p14:tracePt t="44908" x="3348038" y="3259138"/>
          <p14:tracePt t="44923" x="3348038" y="3214688"/>
          <p14:tracePt t="44939" x="3357563" y="3170238"/>
          <p14:tracePt t="44939" x="3367088" y="3152775"/>
          <p14:tracePt t="44960" x="3375025" y="3108325"/>
          <p14:tracePt t="44973" x="3411538" y="3071813"/>
          <p14:tracePt t="44990" x="3455988" y="3044825"/>
          <p14:tracePt t="45006" x="3482975" y="3000375"/>
          <p14:tracePt t="45025" x="3490913" y="2990850"/>
          <p14:tracePt t="45040" x="3500438" y="2982913"/>
          <p14:tracePt t="45069" x="3500438" y="2973388"/>
          <p14:tracePt t="45091" x="3509963" y="2973388"/>
          <p14:tracePt t="45171" x="3517900" y="2973388"/>
          <p14:tracePt t="45186" x="3527425" y="2990850"/>
          <p14:tracePt t="45193" x="3536950" y="3009900"/>
          <p14:tracePt t="45207" x="3571875" y="3089275"/>
          <p14:tracePt t="45227" x="3589338" y="3125788"/>
          <p14:tracePt t="45240" x="3598863" y="3170238"/>
          <p14:tracePt t="45257" x="3598863" y="3214688"/>
          <p14:tracePt t="45276" x="3581400" y="3232150"/>
          <p14:tracePt t="45290" x="3554413" y="3259138"/>
          <p14:tracePt t="45307" x="3517900" y="3303588"/>
          <p14:tracePt t="45324" x="3465513" y="3357563"/>
          <p14:tracePt t="45340" x="3429000" y="3394075"/>
          <p14:tracePt t="45356" x="3411538" y="3411538"/>
          <p14:tracePt t="45356" x="3402013" y="3429000"/>
          <p14:tracePt t="45376" x="3384550" y="3455988"/>
          <p14:tracePt t="45390" x="3367088" y="3473450"/>
          <p14:tracePt t="45407" x="3340100" y="3490913"/>
          <p14:tracePt t="45423" x="3303588" y="3517900"/>
          <p14:tracePt t="45442" x="3259138" y="3527425"/>
          <p14:tracePt t="45457" x="3232150" y="3536950"/>
          <p14:tracePt t="45473" x="3205163" y="3536950"/>
          <p14:tracePt t="45490" x="3170238" y="3536950"/>
          <p14:tracePt t="45508" x="3160713" y="3536950"/>
          <p14:tracePt t="45524" x="3143250" y="3536950"/>
          <p14:tracePt t="45540" x="3143250" y="3527425"/>
          <p14:tracePt t="45540" x="3133725" y="3527425"/>
          <p14:tracePt t="45559" x="3133725" y="3517900"/>
          <p14:tracePt t="45573" x="3125788" y="3509963"/>
          <p14:tracePt t="45589" x="3125788" y="3500438"/>
          <p14:tracePt t="45607" x="3125788" y="3473450"/>
          <p14:tracePt t="45626" x="3116263" y="3446463"/>
          <p14:tracePt t="45640" x="3116263" y="3419475"/>
          <p14:tracePt t="45657" x="3108325" y="3384550"/>
          <p14:tracePt t="45675" x="3108325" y="3357563"/>
          <p14:tracePt t="45690" x="3108325" y="3322638"/>
          <p14:tracePt t="45690" x="3108325" y="3303588"/>
          <p14:tracePt t="45710" x="3108325" y="3276600"/>
          <p14:tracePt t="45725" x="3133725" y="3241675"/>
          <p14:tracePt t="45740" x="3170238" y="3205163"/>
          <p14:tracePt t="45756" x="3232150" y="3160713"/>
          <p14:tracePt t="45775" x="3268663" y="3133725"/>
          <p14:tracePt t="45790" x="3286125" y="3116263"/>
          <p14:tracePt t="45807" x="3303588" y="3108325"/>
          <p14:tracePt t="45823" x="3313113" y="3098800"/>
          <p14:tracePt t="45841" x="3313113" y="3089275"/>
          <p14:tracePt t="45856" x="3348038" y="3081338"/>
          <p14:tracePt t="45873" x="3375025" y="3081338"/>
          <p14:tracePt t="45889" x="3419475" y="3071813"/>
          <p14:tracePt t="45889" x="3438525" y="3071813"/>
          <p14:tracePt t="45908" x="3465513" y="3071813"/>
          <p14:tracePt t="45923" x="3500438" y="3071813"/>
          <p14:tracePt t="45940" x="3517900" y="3071813"/>
          <p14:tracePt t="45940" x="3536950" y="3081338"/>
          <p14:tracePt t="45959" x="3544888" y="3098800"/>
          <p14:tracePt t="45974" x="3571875" y="3116263"/>
          <p14:tracePt t="45990" x="3581400" y="3143250"/>
          <p14:tracePt t="46007" x="3608388" y="3187700"/>
          <p14:tracePt t="46025" x="3616325" y="3241675"/>
          <p14:tracePt t="46040" x="3625850" y="3286125"/>
          <p14:tracePt t="46056" x="3625850" y="3348038"/>
          <p14:tracePt t="46075" x="3625850" y="3384550"/>
          <p14:tracePt t="46090" x="3616325" y="3419475"/>
          <p14:tracePt t="46106" x="3608388" y="3446463"/>
          <p14:tracePt t="46106" x="3608388" y="3455988"/>
          <p14:tracePt t="46126" x="3589338" y="3482975"/>
          <p14:tracePt t="46140" x="3571875" y="3500438"/>
          <p14:tracePt t="46157" x="3536950" y="3527425"/>
          <p14:tracePt t="46173" x="3500438" y="3544888"/>
          <p14:tracePt t="46173" x="3473450" y="3554413"/>
          <p14:tracePt t="46193" x="3446463" y="3571875"/>
          <p14:tracePt t="46208" x="3419475" y="3581400"/>
          <p14:tracePt t="46208" x="3411538" y="3589338"/>
          <p14:tracePt t="46229" x="3402013" y="3589338"/>
          <p14:tracePt t="46240" x="3367088" y="3589338"/>
          <p14:tracePt t="46258" x="3340100" y="3598863"/>
          <p14:tracePt t="46273" x="3313113" y="3608388"/>
          <p14:tracePt t="46290" x="3268663" y="3608388"/>
          <p14:tracePt t="46290" x="3251200" y="3608388"/>
          <p14:tracePt t="46309" x="3214688" y="3608388"/>
          <p14:tracePt t="46324" x="3170238" y="3598863"/>
          <p14:tracePt t="46340" x="3143250" y="3571875"/>
          <p14:tracePt t="46356" x="3108325" y="3544888"/>
          <p14:tracePt t="46375" x="3089275" y="3536950"/>
          <p14:tracePt t="46390" x="3089275" y="3527425"/>
          <p14:tracePt t="46406" x="3081338" y="3527425"/>
          <p14:tracePt t="46423" x="3081338" y="3517900"/>
          <p14:tracePt t="46439" x="3081338" y="3509963"/>
          <p14:tracePt t="46456" x="3081338" y="3500438"/>
          <p14:tracePt t="46482" x="3081338" y="3490913"/>
          <p14:tracePt t="46496" x="3081338" y="3465513"/>
          <p14:tracePt t="46506" x="3081338" y="3429000"/>
          <p14:tracePt t="46506" x="3081338" y="3419475"/>
          <p14:tracePt t="46525" x="3081338" y="3394075"/>
          <p14:tracePt t="46540" x="3089275" y="3384550"/>
          <p14:tracePt t="46557" x="3089275" y="3375025"/>
          <p14:tracePt t="46572" x="3089275" y="3367088"/>
          <p14:tracePt t="46589" x="3098800" y="3367088"/>
          <p14:tracePt t="46664" x="3108325" y="3367088"/>
          <p14:tracePt t="46730" x="3116263" y="3367088"/>
          <p14:tracePt t="46744" x="3125788" y="3367088"/>
          <p14:tracePt t="46765" x="3133725" y="3367088"/>
          <p14:tracePt t="46810" x="3133725" y="3375025"/>
          <p14:tracePt t="46817" x="3143250" y="3375025"/>
          <p14:tracePt t="46854" x="3152775" y="3375025"/>
          <p14:tracePt t="46912" x="3160713" y="3375025"/>
          <p14:tracePt t="46949" x="3170238" y="3375025"/>
          <p14:tracePt t="47059" x="3160713" y="3375025"/>
          <p14:tracePt t="47131" x="3160713" y="3367088"/>
          <p14:tracePt t="47147" x="3152775" y="3357563"/>
          <p14:tracePt t="47157" x="3152775" y="3348038"/>
          <p14:tracePt t="47172" x="3143250" y="3322638"/>
          <p14:tracePt t="47192" x="3143250" y="3286125"/>
          <p14:tracePt t="47207" x="3160713" y="3259138"/>
          <p14:tracePt t="47207" x="3170238" y="3241675"/>
          <p14:tracePt t="47228" x="3179763" y="3232150"/>
          <p14:tracePt t="47239" x="3205163" y="3197225"/>
          <p14:tracePt t="47257" x="3224213" y="3179763"/>
          <p14:tracePt t="47273" x="3232150" y="3170238"/>
          <p14:tracePt t="47289" x="3259138" y="3160713"/>
          <p14:tracePt t="47308" x="3276600" y="3152775"/>
          <p14:tracePt t="47324" x="3295650" y="3152775"/>
          <p14:tracePt t="47340" x="3313113" y="3152775"/>
          <p14:tracePt t="47356" x="3340100" y="3152775"/>
          <p14:tracePt t="47376" x="3357563" y="3152775"/>
          <p14:tracePt t="47390" x="3367088" y="3152775"/>
          <p14:tracePt t="47419" x="3375025" y="3160713"/>
          <p14:tracePt t="47462" x="3394075" y="3170238"/>
          <p14:tracePt t="47483" x="3411538" y="3179763"/>
          <p14:tracePt t="47497" x="3419475" y="3197225"/>
          <p14:tracePt t="47511" x="3429000" y="3197225"/>
          <p14:tracePt t="47523" x="3446463" y="3224213"/>
          <p14:tracePt t="47542" x="3446463" y="3232150"/>
          <p14:tracePt t="47557" x="3446463" y="3251200"/>
          <p14:tracePt t="47573" x="3446463" y="3259138"/>
          <p14:tracePt t="47592" x="3446463" y="3268663"/>
          <p14:tracePt t="47621" x="3446463" y="3276600"/>
          <p14:tracePt t="47643" x="3446463" y="3286125"/>
          <p14:tracePt t="47659" x="3446463" y="3295650"/>
          <p14:tracePt t="47665" x="3446463" y="3303588"/>
          <p14:tracePt t="47673" x="3446463" y="3330575"/>
          <p14:tracePt t="47690" x="3438525" y="3357563"/>
          <p14:tracePt t="47706" x="3429000" y="3375025"/>
          <p14:tracePt t="47726" x="3429000" y="3384550"/>
          <p14:tracePt t="47740" x="3411538" y="3394075"/>
          <p14:tracePt t="47761" x="3411538" y="3402013"/>
          <p14:tracePt t="47772" x="3384550" y="3411538"/>
          <p14:tracePt t="47791" x="3367088" y="3429000"/>
          <p14:tracePt t="47807" x="3348038" y="3438525"/>
          <p14:tracePt t="47823" x="3340100" y="3446463"/>
          <p14:tracePt t="47841" x="3322638" y="3446463"/>
          <p14:tracePt t="47857" x="3313113" y="3455988"/>
          <p14:tracePt t="47873" x="3295650" y="3455988"/>
          <p14:tracePt t="47893" x="3286125" y="3455988"/>
          <p14:tracePt t="47906" x="3268663" y="3465513"/>
          <p14:tracePt t="47923" x="3259138" y="3465513"/>
          <p14:tracePt t="47941" x="3251200" y="3465513"/>
          <p14:tracePt t="47956" x="3232150" y="3465513"/>
          <p14:tracePt t="47973" x="3224213" y="3465513"/>
          <p14:tracePt t="48000" x="3224213" y="3473450"/>
          <p14:tracePt t="48115" x="3241675" y="3482975"/>
          <p14:tracePt t="48144" x="3241675" y="3509963"/>
          <p14:tracePt t="48150" x="3268663" y="3544888"/>
          <p14:tracePt t="48159" x="3313113" y="3625850"/>
          <p14:tracePt t="48173" x="3330575" y="3679825"/>
          <p14:tracePt t="48190" x="3348038" y="3732213"/>
          <p14:tracePt t="48206" x="3348038" y="3786188"/>
          <p14:tracePt t="48228" x="3348038" y="3813175"/>
          <p14:tracePt t="48240" x="3348038" y="3822700"/>
          <p14:tracePt t="48256" x="3348038" y="3830638"/>
          <p14:tracePt t="48273" x="3348038" y="3840163"/>
          <p14:tracePt t="48290" x="3348038" y="3848100"/>
          <p14:tracePt t="48537" x="3340100" y="3848100"/>
          <p14:tracePt t="48552" x="3330575" y="3857625"/>
          <p14:tracePt t="48559" x="3295650" y="3884613"/>
          <p14:tracePt t="48575" x="3268663" y="3902075"/>
          <p14:tracePt t="48590" x="3241675" y="3911600"/>
          <p14:tracePt t="48606" x="3214688" y="3919538"/>
          <p14:tracePt t="48606" x="3205163" y="3919538"/>
          <p14:tracePt t="48626" x="3187700" y="3919538"/>
          <p14:tracePt t="48640" x="3170238" y="3911600"/>
          <p14:tracePt t="48656" x="3152775" y="3902075"/>
          <p14:tracePt t="48673" x="3133725" y="3867150"/>
          <p14:tracePt t="48691" x="3116263" y="3830638"/>
          <p14:tracePt t="48707" x="3116263" y="3776663"/>
          <p14:tracePt t="48725" x="3116263" y="3741738"/>
          <p14:tracePt t="48725" x="3116263" y="3724275"/>
          <p14:tracePt t="48741" x="3116263" y="3679825"/>
          <p14:tracePt t="48757" x="3133725" y="3633788"/>
          <p14:tracePt t="48773" x="3152775" y="3608388"/>
          <p14:tracePt t="48791" x="3197225" y="3544888"/>
          <p14:tracePt t="48807" x="3241675" y="3509963"/>
          <p14:tracePt t="48823" x="3276600" y="3473450"/>
          <p14:tracePt t="48839" x="3340100" y="3446463"/>
          <p14:tracePt t="48859" x="3384550" y="3429000"/>
          <p14:tracePt t="48873" x="3429000" y="3429000"/>
          <p14:tracePt t="48890" x="3465513" y="3429000"/>
          <p14:tracePt t="48907" x="3509963" y="3438525"/>
          <p14:tracePt t="48924" x="3536950" y="3438525"/>
          <p14:tracePt t="48940" x="3562350" y="3455988"/>
          <p14:tracePt t="48956" x="3608388" y="3473450"/>
          <p14:tracePt t="48974" x="3625850" y="3482975"/>
          <p14:tracePt t="48990" x="3660775" y="3500438"/>
          <p14:tracePt t="49006" x="3687763" y="3527425"/>
          <p14:tracePt t="49026" x="3705225" y="3554413"/>
          <p14:tracePt t="49040" x="3714750" y="3581400"/>
          <p14:tracePt t="49056" x="3714750" y="3608388"/>
          <p14:tracePt t="49074" x="3724275" y="3652838"/>
          <p14:tracePt t="49092" x="3714750" y="3679825"/>
          <p14:tracePt t="49107" x="3705225" y="3705225"/>
          <p14:tracePt t="49123" x="3697288" y="3724275"/>
          <p14:tracePt t="49123" x="3687763" y="3724275"/>
          <p14:tracePt t="49143" x="3679825" y="3751263"/>
          <p14:tracePt t="49156" x="3660775" y="3768725"/>
          <p14:tracePt t="49175" x="3633788" y="3795713"/>
          <p14:tracePt t="49190" x="3616325" y="3803650"/>
          <p14:tracePt t="49207" x="3598863" y="3830638"/>
          <p14:tracePt t="49207" x="3571875" y="3848100"/>
          <p14:tracePt t="49229" x="3544888" y="3857625"/>
          <p14:tracePt t="49241" x="3509963" y="3884613"/>
          <p14:tracePt t="49257" x="3482975" y="3902075"/>
          <p14:tracePt t="49257" x="3465513" y="3902075"/>
          <p14:tracePt t="49276" x="3438525" y="3919538"/>
          <p14:tracePt t="49290" x="3411538" y="3929063"/>
          <p14:tracePt t="49306" x="3384550" y="3938588"/>
          <p14:tracePt t="49306" x="3367088" y="3938588"/>
          <p14:tracePt t="49325" x="3340100" y="3946525"/>
          <p14:tracePt t="49340" x="3303588" y="3946525"/>
          <p14:tracePt t="49356" x="3268663" y="3946525"/>
          <p14:tracePt t="49374" x="3251200" y="3946525"/>
          <p14:tracePt t="49389" x="3241675" y="3938588"/>
          <p14:tracePt t="49408" x="3232150" y="3938588"/>
          <p14:tracePt t="49423" x="3241675" y="3938588"/>
          <p14:tracePt t="49559" x="3251200" y="3946525"/>
          <p14:tracePt t="49566" x="3259138" y="3956050"/>
          <p14:tracePt t="49574" x="3303588" y="4000500"/>
          <p14:tracePt t="49591" x="3340100" y="4037013"/>
          <p14:tracePt t="49606" x="3375025" y="4081463"/>
          <p14:tracePt t="49625" x="3394075" y="4089400"/>
          <p14:tracePt t="49639" x="3411538" y="4116388"/>
          <p14:tracePt t="49657" x="3419475" y="4133850"/>
          <p14:tracePt t="49675" x="3429000" y="4143375"/>
          <p14:tracePt t="49690" x="3446463" y="4152900"/>
          <p14:tracePt t="49706" x="3455988" y="4160838"/>
          <p14:tracePt t="49726" x="3473450" y="4170363"/>
          <p14:tracePt t="49740" x="3482975" y="4179888"/>
          <p14:tracePt t="49757" x="3500438" y="4187825"/>
          <p14:tracePt t="49757" x="3509963" y="4187825"/>
          <p14:tracePt t="49776" x="3527425" y="4197350"/>
          <p14:tracePt t="49790" x="3544888" y="4214813"/>
          <p14:tracePt t="49806" x="3571875" y="4241800"/>
          <p14:tracePt t="49825" x="3598863" y="4268788"/>
          <p14:tracePt t="49840" x="3616325" y="4303713"/>
          <p14:tracePt t="49856" x="3643313" y="4330700"/>
          <p14:tracePt t="49875" x="3652838" y="4348163"/>
          <p14:tracePt t="49890" x="3652838" y="4367213"/>
          <p14:tracePt t="49906" x="3670300" y="4375150"/>
          <p14:tracePt t="49924" x="3670300" y="4402138"/>
          <p14:tracePt t="49940" x="3670300" y="4446588"/>
          <p14:tracePt t="49959" x="3660775" y="4465638"/>
          <p14:tracePt t="49973" x="3660775" y="4510088"/>
          <p14:tracePt t="49989" x="3643313" y="4554538"/>
          <p14:tracePt t="50009" x="3633788" y="4581525"/>
          <p14:tracePt t="50023" x="3625850" y="4598988"/>
          <p14:tracePt t="50023" x="3625850" y="4608513"/>
          <p14:tracePt t="50043" x="3616325" y="4616450"/>
          <p14:tracePt t="50056" x="3608388" y="4633913"/>
          <p14:tracePt t="50073" x="3589338" y="4633913"/>
          <p14:tracePt t="50089" x="3554413" y="4643438"/>
          <p14:tracePt t="50107" x="3517900" y="4652963"/>
          <p14:tracePt t="50123" x="3482975" y="4670425"/>
          <p14:tracePt t="50123" x="3465513" y="4670425"/>
          <p14:tracePt t="50143" x="3429000" y="4679950"/>
          <p14:tracePt t="50157" x="3402013" y="4679950"/>
          <p14:tracePt t="50173" x="3357563" y="4679950"/>
          <p14:tracePt t="50192" x="3340100" y="4679950"/>
          <p14:tracePt t="50207" x="3330575" y="4670425"/>
          <p14:tracePt t="50207" x="3322638" y="4660900"/>
          <p14:tracePt t="50228" x="3303588" y="4652963"/>
          <p14:tracePt t="50242" x="3295650" y="4633913"/>
          <p14:tracePt t="50257" x="3286125" y="4608513"/>
          <p14:tracePt t="50273" x="3259138" y="4572000"/>
          <p14:tracePt t="50292" x="3251200" y="4554538"/>
          <p14:tracePt t="50307" x="3241675" y="4518025"/>
          <p14:tracePt t="50323" x="3241675" y="4456113"/>
          <p14:tracePt t="50342" x="3232150" y="4402138"/>
          <p14:tracePt t="50357" x="3224213" y="4348163"/>
          <p14:tracePt t="50373" x="3214688" y="4295775"/>
          <p14:tracePt t="50373" x="3214688" y="4268788"/>
          <p14:tracePt t="50392" x="3214688" y="4224338"/>
          <p14:tracePt t="50407" x="3205163" y="4197350"/>
          <p14:tracePt t="50423" x="3205163" y="4179888"/>
          <p14:tracePt t="50423" x="3205163" y="4170363"/>
          <p14:tracePt t="50442" x="3205163" y="4160838"/>
          <p14:tracePt t="50457" x="3214688" y="4143375"/>
          <p14:tracePt t="50472" x="3241675" y="4116388"/>
          <p14:tracePt t="50472" x="3259138" y="4098925"/>
          <p14:tracePt t="50492" x="3286125" y="4071938"/>
          <p14:tracePt t="50507" x="3322638" y="4054475"/>
          <p14:tracePt t="50524" x="3348038" y="4044950"/>
          <p14:tracePt t="50524" x="3367088" y="4044950"/>
          <p14:tracePt t="50543" x="3394075" y="4037013"/>
          <p14:tracePt t="50559" x="3429000" y="4037013"/>
          <p14:tracePt t="50573" x="3465513" y="4037013"/>
          <p14:tracePt t="50590" x="3500438" y="4044950"/>
          <p14:tracePt t="50590" x="3536950" y="4054475"/>
          <p14:tracePt t="50609" x="3571875" y="4081463"/>
          <p14:tracePt t="50624" x="3625850" y="4125913"/>
          <p14:tracePt t="50639" x="3670300" y="4187825"/>
          <p14:tracePt t="50658" x="3687763" y="4205288"/>
          <p14:tracePt t="50673" x="3697288" y="4232275"/>
          <p14:tracePt t="50690" x="3714750" y="4251325"/>
          <p14:tracePt t="50709" x="3724275" y="4268788"/>
          <p14:tracePt t="50724" x="3724275" y="4276725"/>
          <p14:tracePt t="50739" x="3724275" y="4303713"/>
          <p14:tracePt t="50758" x="3724275" y="4322763"/>
          <p14:tracePt t="50773" x="3724275" y="4357688"/>
          <p14:tracePt t="50789" x="3714750" y="4411663"/>
          <p14:tracePt t="50808" x="3705225" y="4456113"/>
          <p14:tracePt t="50824" x="3705225" y="4518025"/>
          <p14:tracePt t="50839" x="3697288" y="4598988"/>
          <p14:tracePt t="50859" x="3687763" y="4643438"/>
          <p14:tracePt t="50873" x="3687763" y="4697413"/>
          <p14:tracePt t="50889" x="3687763" y="4759325"/>
          <p14:tracePt t="50907" x="3687763" y="4795838"/>
          <p14:tracePt t="50923" x="3679825" y="4840288"/>
          <p14:tracePt t="50923" x="3670300" y="4857750"/>
          <p14:tracePt t="50943" x="3652838" y="4894263"/>
          <p14:tracePt t="50957" x="3643313" y="4919663"/>
          <p14:tracePt t="50973" x="3598863" y="4973638"/>
          <p14:tracePt t="50992" x="3571875" y="5000625"/>
          <p14:tracePt t="51007" x="3544888" y="5037138"/>
          <p14:tracePt t="51023" x="3509963" y="5072063"/>
          <p14:tracePt t="51023" x="3490913" y="5089525"/>
          <p14:tracePt t="51042" x="3473450" y="5108575"/>
          <p14:tracePt t="51057" x="3455988" y="5126038"/>
          <p14:tracePt t="51073" x="3438525" y="5133975"/>
          <p14:tracePt t="51090" x="3419475" y="5143500"/>
          <p14:tracePt t="51106" x="3402013" y="5153025"/>
          <p14:tracePt t="51106" x="3402013" y="5160963"/>
          <p14:tracePt t="51125" x="3375025" y="5170488"/>
          <p14:tracePt t="51140" x="3357563" y="5187950"/>
          <p14:tracePt t="51156" x="3330575" y="5214938"/>
          <p14:tracePt t="51174" x="3322638" y="5224463"/>
          <p14:tracePt t="51202" x="3322638" y="5232400"/>
          <p14:tracePt t="51489" x="3322638" y="5241925"/>
          <p14:tracePt t="51505" x="3322638" y="5251450"/>
          <p14:tracePt t="51519" x="3330575" y="5259388"/>
          <p14:tracePt t="51526" x="3375025" y="5322888"/>
          <p14:tracePt t="51542" x="3419475" y="5384800"/>
          <p14:tracePt t="51557" x="3455988" y="5419725"/>
          <p14:tracePt t="51573" x="3490913" y="5473700"/>
          <p14:tracePt t="51573" x="3509963" y="5491163"/>
          <p14:tracePt t="51592" x="3536950" y="5518150"/>
          <p14:tracePt t="51607" x="3571875" y="5545138"/>
          <p14:tracePt t="51623" x="3608388" y="5572125"/>
          <p14:tracePt t="51639" x="3633788" y="5599113"/>
          <p14:tracePt t="51658" x="3660775" y="5599113"/>
          <p14:tracePt t="51674" x="3679825" y="5608638"/>
          <p14:tracePt t="51689" x="3705225" y="5608638"/>
          <p14:tracePt t="51708" x="3724275" y="5608638"/>
          <p14:tracePt t="51726" x="3732213" y="5608638"/>
          <p14:tracePt t="51739" x="3741738" y="5608638"/>
          <p14:tracePt t="51767" x="3741738" y="5599113"/>
          <p14:tracePt t="51877" x="3732213" y="5589588"/>
          <p14:tracePt t="51921" x="3732213" y="5581650"/>
          <p14:tracePt t="51964" x="3724275" y="5581650"/>
          <p14:tracePt t="51994" x="3724275" y="5572125"/>
          <p14:tracePt t="52015" x="3724275" y="5562600"/>
          <p14:tracePt t="52067" x="3714750" y="5562600"/>
          <p14:tracePt t="52088" x="3705225" y="55626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 rot="10800000" flipH="1" flipV="1">
            <a:off x="1480782" y="579146"/>
            <a:ext cx="6182434" cy="1021054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/>
              <a:t>الفصل الثامن            </a:t>
            </a:r>
            <a:r>
              <a:rPr lang="ar-SA" sz="2000" dirty="0" smtClean="0"/>
              <a:t>                                </a:t>
            </a:r>
            <a:r>
              <a:rPr lang="ar-SY" sz="2000" dirty="0" smtClean="0"/>
              <a:t> </a:t>
            </a:r>
            <a:r>
              <a:rPr lang="ar-SA" sz="2000" dirty="0" smtClean="0"/>
              <a:t> </a:t>
            </a:r>
            <a:r>
              <a:rPr lang="ar-SA" sz="2000" dirty="0"/>
              <a:t>الدرس ال</a:t>
            </a:r>
            <a:r>
              <a:rPr lang="ar-AE" sz="2000" dirty="0"/>
              <a:t>رابع        </a:t>
            </a:r>
            <a:br>
              <a:rPr lang="ar-AE" sz="2000" dirty="0"/>
            </a:br>
            <a:r>
              <a:rPr lang="ar-AE" sz="2000" dirty="0"/>
              <a:t>اختر الإجابة الصحيحة  مما يلي </a:t>
            </a:r>
          </a:p>
        </p:txBody>
      </p:sp>
      <p:sp>
        <p:nvSpPr>
          <p:cNvPr id="6" name="مربع نص 5"/>
          <p:cNvSpPr txBox="1"/>
          <p:nvPr/>
        </p:nvSpPr>
        <p:spPr>
          <a:xfrm flipH="1">
            <a:off x="1740087" y="1995884"/>
            <a:ext cx="592312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800" dirty="0"/>
              <a:t>35-7</a:t>
            </a:r>
            <a:r>
              <a:rPr lang="ar-AE" sz="2800" dirty="0" smtClean="0"/>
              <a:t>=                    (</a:t>
            </a:r>
            <a:r>
              <a:rPr lang="ar-AE" sz="2800" dirty="0"/>
              <a:t>44, </a:t>
            </a:r>
            <a:r>
              <a:rPr lang="ar-AE" sz="2800" dirty="0" smtClean="0"/>
              <a:t> </a:t>
            </a:r>
            <a:r>
              <a:rPr lang="ar-AE" sz="2800" dirty="0"/>
              <a:t>45, </a:t>
            </a:r>
            <a:r>
              <a:rPr lang="ar-AE" sz="2800" dirty="0" smtClean="0"/>
              <a:t>46,47)                                  </a:t>
            </a:r>
            <a:endParaRPr lang="ar-AE" sz="2800" dirty="0"/>
          </a:p>
          <a:p>
            <a:pPr algn="r" rtl="1"/>
            <a:r>
              <a:rPr lang="ar-AE" sz="2800" dirty="0"/>
              <a:t>32-4</a:t>
            </a:r>
            <a:r>
              <a:rPr lang="ar-AE" sz="2800" dirty="0" smtClean="0"/>
              <a:t>=                    (</a:t>
            </a:r>
            <a:r>
              <a:rPr lang="ar-AE" sz="2800" dirty="0"/>
              <a:t>25, 26, 27, 28)                                  </a:t>
            </a:r>
          </a:p>
          <a:p>
            <a:pPr algn="r" rtl="1"/>
            <a:r>
              <a:rPr lang="ar-AE" sz="2800" dirty="0"/>
              <a:t>67-8</a:t>
            </a:r>
            <a:r>
              <a:rPr lang="ar-AE" sz="2800" dirty="0" smtClean="0"/>
              <a:t>=                    (</a:t>
            </a:r>
            <a:r>
              <a:rPr lang="ar-AE" sz="2800" dirty="0"/>
              <a:t>59, 60, 61, 62)                                  </a:t>
            </a:r>
          </a:p>
          <a:p>
            <a:pPr algn="r" rtl="1"/>
            <a:r>
              <a:rPr lang="ar-AE" sz="2800" dirty="0"/>
              <a:t>53-5</a:t>
            </a:r>
            <a:r>
              <a:rPr lang="ar-AE" sz="2800" dirty="0" smtClean="0"/>
              <a:t>=                    (</a:t>
            </a:r>
            <a:r>
              <a:rPr lang="ar-AE" sz="2800" dirty="0"/>
              <a:t>46, 47, 48, 49)                                   </a:t>
            </a:r>
          </a:p>
          <a:p>
            <a:pPr algn="r" rtl="1"/>
            <a:endParaRPr lang="ar-AE" sz="2800" dirty="0"/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413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90"/>
    </mc:Choice>
    <mc:Fallback>
      <p:transition spd="slow" advTm="42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/>
    </p:bldLst>
  </p:timing>
  <p:extLst mod="1">
    <p:ext uri="{3A86A75C-4F4B-4683-9AE1-C65F6400EC91}">
      <p14:laserTraceLst xmlns:p14="http://schemas.microsoft.com/office/powerpoint/2010/main">
        <p14:tracePtLst>
          <p14:tracePt t="22380" x="3786188" y="5527675"/>
          <p14:tracePt t="22885" x="3919538" y="5491163"/>
          <p14:tracePt t="22893" x="4152900" y="5402263"/>
          <p14:tracePt t="22900" x="4537075" y="5303838"/>
          <p14:tracePt t="22910" x="5214938" y="5089525"/>
          <p14:tracePt t="22910" x="5562600" y="4965700"/>
          <p14:tracePt t="22930" x="6197600" y="4741863"/>
          <p14:tracePt t="22945" x="6796088" y="4518025"/>
          <p14:tracePt t="22961" x="7215188" y="4367213"/>
          <p14:tracePt t="22977" x="7589838" y="4251325"/>
          <p14:tracePt t="22997" x="7769225" y="4205288"/>
          <p14:tracePt t="23011" x="7939088" y="4179888"/>
          <p14:tracePt t="23027" x="8081963" y="4179888"/>
          <p14:tracePt t="23027" x="8134350" y="4179888"/>
          <p14:tracePt t="23047" x="8232775" y="4179888"/>
          <p14:tracePt t="23060" x="8323263" y="4205288"/>
          <p14:tracePt t="23077" x="8385175" y="4224338"/>
          <p14:tracePt t="23096" x="8412163" y="4224338"/>
          <p14:tracePt t="23110" x="8429625" y="4224338"/>
          <p14:tracePt t="23126" x="8456613" y="4224338"/>
          <p14:tracePt t="23126" x="8474075" y="4214813"/>
          <p14:tracePt t="23145" x="8501063" y="4205288"/>
          <p14:tracePt t="23160" x="8545513" y="4187825"/>
          <p14:tracePt t="23177" x="8616950" y="4143375"/>
          <p14:tracePt t="23195" x="8670925" y="4108450"/>
          <p14:tracePt t="23210" x="8697913" y="4071938"/>
          <p14:tracePt t="23227" x="8705850" y="4010025"/>
          <p14:tracePt t="23245" x="8688388" y="3983038"/>
          <p14:tracePt t="23260" x="8634413" y="3956050"/>
          <p14:tracePt t="23277" x="8555038" y="3938588"/>
          <p14:tracePt t="23277" x="8510588" y="3929063"/>
          <p14:tracePt t="23295" x="8394700" y="3919538"/>
          <p14:tracePt t="23311" x="8277225" y="3911600"/>
          <p14:tracePt t="23327" x="8108950" y="3919538"/>
          <p14:tracePt t="23343" x="7786688" y="3929063"/>
          <p14:tracePt t="23362" x="7581900" y="3911600"/>
          <p14:tracePt t="23377" x="7419975" y="3894138"/>
          <p14:tracePt t="23394" x="7304088" y="3884613"/>
          <p14:tracePt t="23394" x="7269163" y="3875088"/>
          <p14:tracePt t="23412" x="7205663" y="3848100"/>
          <p14:tracePt t="23427" x="7153275" y="3830638"/>
          <p14:tracePt t="23443" x="7116763" y="3803650"/>
          <p14:tracePt t="23459" x="7081838" y="3776663"/>
          <p14:tracePt t="23478" x="7054850" y="3768725"/>
          <p14:tracePt t="23493" x="7045325" y="3759200"/>
          <p14:tracePt t="23508" x="7037388" y="3751263"/>
          <p14:tracePt t="23525" x="7027863" y="3732213"/>
          <p14:tracePt t="23544" x="7027863" y="3724275"/>
          <p14:tracePt t="23559" x="7027863" y="3697288"/>
          <p14:tracePt t="23576" x="7027863" y="3660775"/>
          <p14:tracePt t="23595" x="7027863" y="3652838"/>
          <p14:tracePt t="23609" x="7027863" y="3633788"/>
          <p14:tracePt t="23626" x="7027863" y="3608388"/>
          <p14:tracePt t="23643" x="7027863" y="3581400"/>
          <p14:tracePt t="23660" x="7037388" y="3554413"/>
          <p14:tracePt t="23676" x="7062788" y="3527425"/>
          <p14:tracePt t="23695" x="7081838" y="3509963"/>
          <p14:tracePt t="23709" x="7089775" y="3500438"/>
          <p14:tracePt t="23726" x="7116763" y="3482975"/>
          <p14:tracePt t="23743" x="7153275" y="3455988"/>
          <p14:tracePt t="23762" x="7161213" y="3446463"/>
          <p14:tracePt t="23775" x="7188200" y="3419475"/>
          <p14:tracePt t="23792" x="7197725" y="3394075"/>
          <p14:tracePt t="23814" x="7205663" y="3375025"/>
          <p14:tracePt t="23826" x="7224713" y="3367088"/>
          <p14:tracePt t="23843" x="7251700" y="3357563"/>
          <p14:tracePt t="23859" x="7331075" y="3330575"/>
          <p14:tracePt t="23878" x="7394575" y="3313113"/>
          <p14:tracePt t="23893" x="7510463" y="3286125"/>
          <p14:tracePt t="23909" x="7608888" y="3259138"/>
          <p14:tracePt t="23928" x="7751763" y="3241675"/>
          <p14:tracePt t="23944" x="7804150" y="3241675"/>
          <p14:tracePt t="23959" x="7840663" y="3241675"/>
          <p14:tracePt t="23976" x="7867650" y="3268663"/>
          <p14:tracePt t="23994" x="7885113" y="3303588"/>
          <p14:tracePt t="24010" x="7894638" y="3340100"/>
          <p14:tracePt t="24026" x="7902575" y="3394075"/>
          <p14:tracePt t="24026" x="7920038" y="3411538"/>
          <p14:tracePt t="24046" x="7929563" y="3465513"/>
          <p14:tracePt t="24060" x="7947025" y="3517900"/>
          <p14:tracePt t="24077" x="7947025" y="3562350"/>
          <p14:tracePt t="24077" x="7956550" y="3589338"/>
          <p14:tracePt t="24096" x="7966075" y="3633788"/>
          <p14:tracePt t="24110" x="7966075" y="3652838"/>
          <p14:tracePt t="24127" x="7966075" y="3687763"/>
          <p14:tracePt t="24145" x="7947025" y="3714750"/>
          <p14:tracePt t="24159" x="7929563" y="3732213"/>
          <p14:tracePt t="24176" x="7902575" y="3759200"/>
          <p14:tracePt t="24176" x="7885113" y="3768725"/>
          <p14:tracePt t="24196" x="7848600" y="3795713"/>
          <p14:tracePt t="24209" x="7777163" y="3840163"/>
          <p14:tracePt t="24226" x="7697788" y="3867150"/>
          <p14:tracePt t="24242" x="7634288" y="3902075"/>
          <p14:tracePt t="41052" x="7545388" y="3867150"/>
          <p14:tracePt t="41329" x="7429500" y="3795713"/>
          <p14:tracePt t="41337" x="7188200" y="3643313"/>
          <p14:tracePt t="41344" x="6572250" y="3286125"/>
          <p14:tracePt t="41360" x="5973763" y="3017838"/>
          <p14:tracePt t="41375" x="5446713" y="2822575"/>
          <p14:tracePt t="41392" x="4973638" y="2633663"/>
          <p14:tracePt t="41392" x="4786313" y="2554288"/>
          <p14:tracePt t="41411" x="4268788" y="2347913"/>
          <p14:tracePt t="41426" x="3867150" y="2197100"/>
          <p14:tracePt t="41442" x="3357563" y="2071688"/>
          <p14:tracePt t="41442" x="3241675" y="2036763"/>
          <p14:tracePt t="41460" x="2982913" y="1990725"/>
          <p14:tracePt t="41476" x="2803525" y="1982788"/>
          <p14:tracePt t="41492" x="2732088" y="1982788"/>
          <p14:tracePt t="41508" x="2633663" y="1928813"/>
          <p14:tracePt t="41714" x="2401888" y="1839913"/>
          <p14:tracePt t="41720" x="1938338" y="1660525"/>
          <p14:tracePt t="41727" x="866775" y="1285875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0.9|22.7|3.1|1.6|2|1.2|1.4|1.3|1.9|3.1|1.2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7|18.4|1.8|2.6|1.8|11.5|1|1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549</TotalTime>
  <Words>212</Words>
  <Application>Microsoft Office PowerPoint</Application>
  <PresentationFormat>عرض على الشاشة (3:4)‏</PresentationFormat>
  <Paragraphs>60</Paragraphs>
  <Slides>6</Slides>
  <Notes>0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Times New Roman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67</cp:revision>
  <dcterms:created xsi:type="dcterms:W3CDTF">2020-05-02T02:36:07Z</dcterms:created>
  <dcterms:modified xsi:type="dcterms:W3CDTF">2020-06-01T07:57:12Z</dcterms:modified>
</cp:coreProperties>
</file>