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الثاني:</a:t>
            </a:r>
            <a:b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استخدم لوحة المئة واطرح العشرات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الفصل الثامن                       </a:t>
            </a:r>
            <a:r>
              <a:rPr lang="ar-SY" dirty="0"/>
              <a:t> </a:t>
            </a:r>
            <a:r>
              <a:rPr lang="ar-SA" dirty="0"/>
              <a:t> الدرس الثاني</a:t>
            </a:r>
            <a:r>
              <a:rPr lang="ar-AE" dirty="0"/>
              <a:t>           استخدم لوحة المئة واطرح العشرات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عزيزي الطالب: الهدف التعليمي من هذا الدرس            </a:t>
            </a:r>
          </a:p>
          <a:p>
            <a:pPr marL="0" indent="0">
              <a:buNone/>
            </a:pPr>
            <a:r>
              <a:rPr lang="ar-SA" dirty="0"/>
              <a:t>1.ان يجري التلميذ عملية طرح بين عددين                      </a:t>
            </a:r>
          </a:p>
          <a:p>
            <a:pPr marL="0" indent="0">
              <a:buNone/>
            </a:pPr>
            <a:r>
              <a:rPr lang="ar-SA" dirty="0"/>
              <a:t>2. ان يستخدم لوحة المئة في عملية الطرح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>
                <a:solidFill>
                  <a:srgbClr val="FF0000"/>
                </a:solidFill>
              </a:rPr>
              <a:t>  </a:t>
            </a:r>
          </a:p>
          <a:p>
            <a:endParaRPr lang="ar-AE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استخدم لوحة المئة واطرح العشرات</a:t>
            </a:r>
            <a:endParaRPr lang="en-US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709383"/>
            <a:ext cx="2863482" cy="2863482"/>
          </a:xfrm>
        </p:spPr>
      </p:pic>
      <p:sp>
        <p:nvSpPr>
          <p:cNvPr id="13" name="سهم إلى اليمين 12"/>
          <p:cNvSpPr/>
          <p:nvPr/>
        </p:nvSpPr>
        <p:spPr>
          <a:xfrm>
            <a:off x="1160059" y="1220611"/>
            <a:ext cx="216999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سهم لأعلى 14"/>
          <p:cNvSpPr/>
          <p:nvPr/>
        </p:nvSpPr>
        <p:spPr>
          <a:xfrm>
            <a:off x="3616657" y="2183641"/>
            <a:ext cx="264083" cy="180628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1569492" y="1220611"/>
            <a:ext cx="1910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3894388" y="3154770"/>
            <a:ext cx="15899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5182320" y="2825656"/>
            <a:ext cx="3357349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     </a:t>
            </a:r>
          </a:p>
          <a:p>
            <a:r>
              <a:rPr lang="ar-SA" sz="3200" dirty="0"/>
              <a:t>54 – 20=</a:t>
            </a:r>
          </a:p>
          <a:p>
            <a:endParaRPr lang="ar-SA" sz="3200" dirty="0"/>
          </a:p>
          <a:p>
            <a:endParaRPr lang="ar-SA" sz="3200" dirty="0"/>
          </a:p>
          <a:p>
            <a:r>
              <a:rPr lang="ar-SA" sz="3200" dirty="0"/>
              <a:t>         </a:t>
            </a:r>
            <a:r>
              <a:rPr lang="ar-SA" dirty="0"/>
              <a:t>     </a:t>
            </a:r>
          </a:p>
          <a:p>
            <a:r>
              <a:rPr lang="ar-SA" dirty="0"/>
              <a:t>                              </a:t>
            </a:r>
            <a:endParaRPr lang="ar-AE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942118" y="1625327"/>
            <a:ext cx="465866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/>
              <a:t>عند مسؤول عن اطعام الحيوانات</a:t>
            </a:r>
            <a:r>
              <a:rPr lang="ar-SA" sz="2400" dirty="0">
                <a:solidFill>
                  <a:srgbClr val="FF0000"/>
                </a:solidFill>
              </a:rPr>
              <a:t>54</a:t>
            </a:r>
            <a:r>
              <a:rPr lang="ar-SA" sz="2400" dirty="0"/>
              <a:t>كغ من الموز, </a:t>
            </a:r>
            <a:r>
              <a:rPr lang="ar-SA" sz="2400" dirty="0" err="1"/>
              <a:t>تاكل</a:t>
            </a:r>
            <a:r>
              <a:rPr lang="ar-SA" sz="2400" dirty="0"/>
              <a:t> القردة </a:t>
            </a:r>
            <a:r>
              <a:rPr lang="ar-SA" sz="2400" dirty="0">
                <a:solidFill>
                  <a:srgbClr val="FF0000"/>
                </a:solidFill>
              </a:rPr>
              <a:t>20</a:t>
            </a:r>
            <a:r>
              <a:rPr lang="ar-SA" sz="2400" dirty="0"/>
              <a:t>كغ يوميا .كم يبقى من الموز عند المسؤول بعد اطعام يوم واحد؟   </a:t>
            </a:r>
            <a:endParaRPr lang="ar-AE" sz="2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4465326" y="3263894"/>
            <a:ext cx="7169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34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2" y="4944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/>
              <a:t>استخدم لوحة المئة لتطرح</a:t>
            </a:r>
            <a:r>
              <a:rPr lang="en-US"/>
              <a:t>  </a:t>
            </a:r>
            <a:br>
              <a:rPr lang="en-US"/>
            </a:br>
            <a:r>
              <a:rPr lang="ar-SA"/>
              <a:t>اختر الإجابة الصحيحة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8" y="1584577"/>
            <a:ext cx="7924492" cy="371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/>
              <a:t>أ. 66-30= (36, 38, 39, 40)                           </a:t>
            </a:r>
          </a:p>
          <a:p>
            <a:pPr marL="0" indent="0">
              <a:buNone/>
            </a:pPr>
            <a:r>
              <a:rPr lang="ar-SA" dirty="0"/>
              <a:t>ب. 58-20=(38, 35, 36, 37)                           </a:t>
            </a:r>
          </a:p>
          <a:p>
            <a:pPr marL="0" indent="0">
              <a:buNone/>
            </a:pPr>
            <a:r>
              <a:rPr lang="ar-SA" dirty="0"/>
              <a:t>ج.37-20=(15, 16, 17, 18)                            </a:t>
            </a:r>
          </a:p>
          <a:p>
            <a:pPr marL="0" indent="0">
              <a:buNone/>
            </a:pPr>
            <a:r>
              <a:rPr lang="ar-SA" dirty="0"/>
              <a:t>د.71-40=( 30, 31, 32, 33)                            </a:t>
            </a:r>
            <a:endParaRPr lang="ar-AE" dirty="0"/>
          </a:p>
          <a:p>
            <a:pPr marL="0" indent="0">
              <a:buNone/>
            </a:pPr>
            <a:r>
              <a:rPr lang="en-US" dirty="0"/>
              <a:t>                     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/>
              <a:t>                               </a:t>
            </a:r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6.2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0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346</TotalTime>
  <Words>182</Words>
  <Application>Microsoft Office PowerPoint</Application>
  <PresentationFormat>عرض على الشاشة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Sakkal Majalla</vt:lpstr>
      <vt:lpstr>school</vt:lpstr>
      <vt:lpstr>الدرس الثاني: استخدم لوحة المئة واطرح العشرات</vt:lpstr>
      <vt:lpstr>الفصل الثامن                         الدرس الثاني           استخدم لوحة المئة واطرح العشرات</vt:lpstr>
      <vt:lpstr>استخدم لوحة المئة واطرح العشرات</vt:lpstr>
      <vt:lpstr>استخدم لوحة المئة لتطرح   اختر الإجابة الصحيحة </vt:lpstr>
      <vt:lpstr>تنويه هام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ahmad1973s ahmad1973s</cp:lastModifiedBy>
  <cp:revision>38</cp:revision>
  <dcterms:created xsi:type="dcterms:W3CDTF">2020-05-02T02:36:07Z</dcterms:created>
  <dcterms:modified xsi:type="dcterms:W3CDTF">2020-05-19T10:41:55Z</dcterms:modified>
</cp:coreProperties>
</file>