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7"/>
  </p:notesMasterIdLst>
  <p:sldIdLst>
    <p:sldId id="256" r:id="rId2"/>
    <p:sldId id="265" r:id="rId3"/>
    <p:sldId id="257" r:id="rId4"/>
    <p:sldId id="266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نمط داكن 2 - تمييز 3/تميي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9E4BDB0-1781-49D4-B33D-C455AF4BA989}" type="datetimeFigureOut">
              <a:rPr lang="ar-AE" smtClean="0"/>
              <a:t>09/10/1441</a:t>
            </a:fld>
            <a:endParaRPr lang="ar-A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B0E0C3B-D040-402A-84AE-AE0C5A75110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0314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png"/><Relationship Id="rId3" Type="http://schemas.openxmlformats.org/officeDocument/2006/relationships/audio" Target="../media/media3.wma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4.jpg"/><Relationship Id="rId1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media2.wma"/><Relationship Id="rId7" Type="http://schemas.openxmlformats.org/officeDocument/2006/relationships/image" Target="../media/image10.png"/><Relationship Id="rId2" Type="http://schemas.microsoft.com/office/2007/relationships/media" Target="../media/media2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الثامن: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استخدم معطيات الصورة</a:t>
            </a:r>
            <a:endParaRPr lang="en-US" dirty="0"/>
          </a:p>
        </p:txBody>
      </p:sp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8"/>
    </mc:Choice>
    <mc:Fallback xmlns="">
      <p:transition spd="slow" advTm="3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  <p:extLst mod="1">
    <p:ext uri="{3A86A75C-4F4B-4683-9AE1-C65F6400EC91}">
      <p14:laserTraceLst xmlns:p14="http://schemas.microsoft.com/office/powerpoint/2010/main">
        <p14:tracePtLst>
          <p14:tracePt t="601" x="704850" y="3608388"/>
          <p14:tracePt t="665" x="1125538" y="3830638"/>
          <p14:tracePt t="685" x="1204913" y="3884613"/>
          <p14:tracePt t="702" x="1223963" y="3902075"/>
          <p14:tracePt t="735" x="1223963" y="3911600"/>
          <p14:tracePt t="752" x="1231900" y="3911600"/>
          <p14:tracePt t="787" x="1250950" y="3929063"/>
          <p14:tracePt t="802" x="1258888" y="3938588"/>
          <p14:tracePt t="819" x="1276350" y="3956050"/>
          <p14:tracePt t="835" x="1295400" y="3973513"/>
          <p14:tracePt t="835" x="1303338" y="3983038"/>
          <p14:tracePt t="853" x="1330325" y="4010025"/>
          <p14:tracePt t="869" x="1366838" y="4037013"/>
          <p14:tracePt t="869" x="1393825" y="4054475"/>
          <p14:tracePt t="886" x="1411288" y="4071938"/>
          <p14:tracePt t="902" x="1490663" y="4143375"/>
          <p14:tracePt t="919" x="1544638" y="4187825"/>
          <p14:tracePt t="935" x="1589088" y="4224338"/>
          <p14:tracePt t="935" x="1598613" y="4241800"/>
          <p14:tracePt t="952" x="1633538" y="4268788"/>
          <p14:tracePt t="968" x="1660525" y="4295775"/>
          <p14:tracePt t="987" x="1714500" y="4340225"/>
          <p14:tracePt t="1003" x="1768475" y="4367213"/>
          <p14:tracePt t="1019" x="1847850" y="4394200"/>
          <p14:tracePt t="1035" x="1928813" y="4429125"/>
          <p14:tracePt t="1051" x="2017713" y="4473575"/>
          <p14:tracePt t="1051" x="2071688" y="4500563"/>
          <p14:tracePt t="1070" x="2197100" y="4554538"/>
          <p14:tracePt t="1085" x="2339975" y="4608513"/>
          <p14:tracePt t="1101" x="2490788" y="4660900"/>
          <p14:tracePt t="1417" x="2571750" y="4697413"/>
          <p14:tracePt t="1435" x="2928938" y="4830763"/>
          <p14:tracePt t="1451" x="3224213" y="4973638"/>
          <p14:tracePt t="1467" x="3419475" y="5062538"/>
          <p14:tracePt t="1467" x="3500438" y="5108575"/>
          <p14:tracePt t="1484" x="3652838" y="5232400"/>
          <p14:tracePt t="1501" x="3776663" y="5322888"/>
          <p14:tracePt t="1517" x="3857625" y="5402263"/>
          <p14:tracePt t="1517" x="3894138" y="5438775"/>
          <p14:tracePt t="1534" x="3956050" y="5483225"/>
          <p14:tracePt t="1551" x="4000500" y="5518150"/>
          <p14:tracePt t="1567" x="4044950" y="5537200"/>
          <p14:tracePt t="1567" x="4062413" y="5554663"/>
          <p14:tracePt t="1584" x="4098925" y="5589588"/>
          <p14:tracePt t="1601" x="4143375" y="5634038"/>
          <p14:tracePt t="1618" x="4197350" y="5697538"/>
          <p14:tracePt t="1635" x="4241800" y="5741988"/>
          <p14:tracePt t="1651" x="4251325" y="5776913"/>
          <p14:tracePt t="1669" x="4276725" y="5813425"/>
          <p14:tracePt t="1684" x="4295775" y="5830888"/>
          <p14:tracePt t="1700" x="4313238" y="5857875"/>
          <p14:tracePt t="1719" x="4340225" y="5894388"/>
          <p14:tracePt t="1734" x="4367213" y="5919788"/>
          <p14:tracePt t="1751" x="4411663" y="5956300"/>
          <p14:tracePt t="1751" x="4419600" y="5973763"/>
          <p14:tracePt t="1768" x="4446588" y="6000750"/>
          <p14:tracePt t="1784" x="4473575" y="6018213"/>
          <p14:tracePt t="1800" x="4500563" y="6037263"/>
          <p14:tracePt t="1800" x="4510088" y="6045200"/>
          <p14:tracePt t="1818" x="4537075" y="6072188"/>
          <p14:tracePt t="1835" x="4562475" y="6099175"/>
          <p14:tracePt t="1851" x="4589463" y="6134100"/>
          <p14:tracePt t="1851" x="4598988" y="6143625"/>
          <p14:tracePt t="1868" x="4616450" y="6161088"/>
          <p14:tracePt t="1884" x="4633913" y="6188075"/>
          <p14:tracePt t="1900" x="4652963" y="6197600"/>
          <p14:tracePt t="1919" x="4660900" y="6215063"/>
          <p14:tracePt t="1950" x="4660900" y="6224588"/>
          <p14:tracePt t="2000" x="4660900" y="6232525"/>
          <p14:tracePt t="2100" x="4652963" y="6232525"/>
          <p14:tracePt t="2162" x="4438650" y="6197600"/>
          <p14:tracePt t="2417" x="4419600" y="6180138"/>
          <p14:tracePt t="2432" x="4402138" y="6170613"/>
          <p14:tracePt t="2450" x="4384675" y="6161088"/>
          <p14:tracePt t="2468" x="4367213" y="6153150"/>
          <p14:tracePt t="2487" x="4357688" y="6143625"/>
          <p14:tracePt t="2501" x="4348163" y="6143625"/>
          <p14:tracePt t="2517" x="4348163" y="6134100"/>
          <p14:tracePt t="2535" x="4340225" y="6134100"/>
          <p14:tracePt t="2613" x="4330700" y="613410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5" name="موجة مزدوجة 4"/>
          <p:cNvSpPr/>
          <p:nvPr/>
        </p:nvSpPr>
        <p:spPr>
          <a:xfrm rot="10800000" flipH="1" flipV="1">
            <a:off x="1642519" y="504968"/>
            <a:ext cx="5740919" cy="900751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الفصل التاسع       </a:t>
            </a:r>
            <a:r>
              <a:rPr lang="ar-SY" sz="3600" dirty="0"/>
              <a:t> </a:t>
            </a:r>
            <a:r>
              <a:rPr lang="ar-SA" sz="3600" dirty="0"/>
              <a:t> الدرس </a:t>
            </a:r>
            <a:r>
              <a:rPr lang="ar-SA" sz="3600" dirty="0" smtClean="0"/>
              <a:t>الثامن</a:t>
            </a:r>
            <a:endParaRPr lang="ar-AE" sz="36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313259" y="1624083"/>
            <a:ext cx="6310041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/>
              <a:t>عزيزي الطالب : يتوقع منك في نهاية الدرس </a:t>
            </a:r>
            <a:r>
              <a:rPr lang="ar-SA" sz="2800" dirty="0" smtClean="0"/>
              <a:t>ان</a:t>
            </a:r>
            <a:endParaRPr lang="ar-SA" sz="2800" dirty="0"/>
          </a:p>
          <a:p>
            <a:pPr algn="r" rtl="1"/>
            <a:r>
              <a:rPr lang="ar-SA" sz="2800" dirty="0" smtClean="0">
                <a:solidFill>
                  <a:srgbClr val="FF0000"/>
                </a:solidFill>
              </a:rPr>
              <a:t>1.ان تحلل معطيات الصورة</a:t>
            </a:r>
            <a:endParaRPr lang="ar-SA" sz="2800" dirty="0">
              <a:solidFill>
                <a:srgbClr val="FF0000"/>
              </a:solidFill>
            </a:endParaRPr>
          </a:p>
          <a:p>
            <a:pPr algn="r" rtl="1"/>
            <a:r>
              <a:rPr lang="ar-SA" sz="2800" dirty="0"/>
              <a:t> </a:t>
            </a:r>
          </a:p>
          <a:p>
            <a:pPr algn="r" rtl="1"/>
            <a:r>
              <a:rPr lang="ar-SA" sz="2800" dirty="0">
                <a:solidFill>
                  <a:srgbClr val="00B050"/>
                </a:solidFill>
              </a:rPr>
              <a:t>2.ان </a:t>
            </a:r>
            <a:r>
              <a:rPr lang="ar-SA" sz="2800" dirty="0" smtClean="0">
                <a:solidFill>
                  <a:srgbClr val="00B050"/>
                </a:solidFill>
              </a:rPr>
              <a:t> تستخدم المعطيات في حل المسألة</a:t>
            </a:r>
            <a:endParaRPr lang="ar-SA" sz="28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331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52"/>
    </mc:Choice>
    <mc:Fallback xmlns="">
      <p:transition spd="slow" advTm="10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7" name="موجة مزدوجة 6"/>
          <p:cNvSpPr/>
          <p:nvPr/>
        </p:nvSpPr>
        <p:spPr>
          <a:xfrm rot="10800000" flipH="1" flipV="1">
            <a:off x="1642519" y="504968"/>
            <a:ext cx="5740919" cy="900751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الفصل التاسع       </a:t>
            </a:r>
            <a:r>
              <a:rPr lang="ar-SY" sz="3600" dirty="0"/>
              <a:t> </a:t>
            </a:r>
            <a:r>
              <a:rPr lang="ar-SA" sz="3600" dirty="0"/>
              <a:t> الدرس </a:t>
            </a:r>
            <a:r>
              <a:rPr lang="ar-SA" sz="3600" dirty="0" smtClean="0"/>
              <a:t>الثامن</a:t>
            </a:r>
            <a:endParaRPr lang="ar-AE" sz="36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5673032" y="1727375"/>
            <a:ext cx="1274018" cy="8742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AE" dirty="0"/>
          </a:p>
        </p:txBody>
      </p:sp>
      <p:pic>
        <p:nvPicPr>
          <p:cNvPr id="14" name="Picture 524244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4038" y="2447109"/>
            <a:ext cx="1147473" cy="86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524243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7969" y="3259517"/>
            <a:ext cx="1153283" cy="749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524238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235" y="3183261"/>
            <a:ext cx="1153283" cy="718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524239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5228" y="1917288"/>
            <a:ext cx="1153283" cy="718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524241"/>
          <p:cNvPicPr/>
          <p:nvPr/>
        </p:nvPicPr>
        <p:blipFill>
          <a:blip r:embed="rId15"/>
          <a:stretch>
            <a:fillRect/>
          </a:stretch>
        </p:blipFill>
        <p:spPr>
          <a:xfrm>
            <a:off x="489236" y="1701868"/>
            <a:ext cx="1153283" cy="749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مربع نص 23"/>
          <p:cNvSpPr txBox="1"/>
          <p:nvPr/>
        </p:nvSpPr>
        <p:spPr>
          <a:xfrm>
            <a:off x="3143404" y="2939452"/>
            <a:ext cx="7325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150</a:t>
            </a:r>
            <a:endParaRPr lang="ar-AE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570034" y="2122503"/>
            <a:ext cx="7325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100</a:t>
            </a:r>
            <a:endParaRPr lang="ar-AE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600071" y="3613584"/>
            <a:ext cx="7325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25</a:t>
            </a:r>
            <a:endParaRPr lang="ar-AE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1831617" y="2361320"/>
            <a:ext cx="7325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25</a:t>
            </a:r>
            <a:endParaRPr lang="ar-AE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1905590" y="3717126"/>
            <a:ext cx="7325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100</a:t>
            </a:r>
            <a:endParaRPr lang="ar-AE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4231512" y="1701870"/>
            <a:ext cx="45439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/>
              <a:t>انت بحاجة الى 250 قضيبا للمشروع الذي تنفذه </a:t>
            </a:r>
          </a:p>
          <a:p>
            <a:r>
              <a:rPr lang="ar-SA" sz="2000" dirty="0" smtClean="0"/>
              <a:t>هذه القضبان تباع في علب                          </a:t>
            </a:r>
          </a:p>
          <a:p>
            <a:r>
              <a:rPr lang="ar-SA" sz="2000" dirty="0" smtClean="0">
                <a:solidFill>
                  <a:srgbClr val="00B050"/>
                </a:solidFill>
              </a:rPr>
              <a:t>أي العلب تختار ؟ </a:t>
            </a:r>
            <a:r>
              <a:rPr lang="ar-SA" sz="2000" dirty="0" smtClean="0"/>
              <a:t>                                  </a:t>
            </a:r>
          </a:p>
          <a:p>
            <a:r>
              <a:rPr lang="ar-SA" sz="2000" dirty="0" smtClean="0">
                <a:solidFill>
                  <a:srgbClr val="FF0000"/>
                </a:solidFill>
              </a:rPr>
              <a:t>حوط العلب التي اخترتها                            </a:t>
            </a:r>
            <a:endParaRPr lang="ar-AE" sz="2000" dirty="0">
              <a:solidFill>
                <a:srgbClr val="FF0000"/>
              </a:solidFill>
            </a:endParaRPr>
          </a:p>
        </p:txBody>
      </p:sp>
      <p:pic>
        <p:nvPicPr>
          <p:cNvPr id="31" name="Picture 524241"/>
          <p:cNvPicPr/>
          <p:nvPr/>
        </p:nvPicPr>
        <p:blipFill>
          <a:blip r:embed="rId15"/>
          <a:stretch>
            <a:fillRect/>
          </a:stretch>
        </p:blipFill>
        <p:spPr>
          <a:xfrm>
            <a:off x="2933042" y="3557779"/>
            <a:ext cx="1153283" cy="749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مربع نص 31"/>
          <p:cNvSpPr txBox="1"/>
          <p:nvPr/>
        </p:nvSpPr>
        <p:spPr>
          <a:xfrm>
            <a:off x="2938202" y="4002777"/>
            <a:ext cx="7325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100</a:t>
            </a:r>
            <a:endParaRPr lang="ar-AE" dirty="0"/>
          </a:p>
        </p:txBody>
      </p:sp>
      <p:sp>
        <p:nvSpPr>
          <p:cNvPr id="33" name="وسيلة شرح بيضاوية 32"/>
          <p:cNvSpPr/>
          <p:nvPr/>
        </p:nvSpPr>
        <p:spPr>
          <a:xfrm>
            <a:off x="4606186" y="3099391"/>
            <a:ext cx="2283247" cy="1604802"/>
          </a:xfrm>
          <a:prstGeom prst="wedgeEllipseCallout">
            <a:avLst>
              <a:gd name="adj1" fmla="val 47309"/>
              <a:gd name="adj2" fmla="val 7185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150+100=250</a:t>
            </a:r>
          </a:p>
          <a:p>
            <a:pPr algn="ctr"/>
            <a:r>
              <a:rPr lang="ar-SA" dirty="0" smtClean="0"/>
              <a:t>احوط هاتين العلبتين</a:t>
            </a:r>
            <a:endParaRPr lang="ar-AE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2971252" y="5522375"/>
            <a:ext cx="40985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>
                <a:solidFill>
                  <a:srgbClr val="FF0000"/>
                </a:solidFill>
              </a:rPr>
              <a:t>هل بإمكانك اختيار علب اخرى</a:t>
            </a:r>
            <a:endParaRPr lang="ar-AE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6"/>
    </mc:Choice>
    <mc:Fallback xmlns="">
      <p:transition spd="slow" advTm="7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6188" x="4340225" y="6108700"/>
          <p14:tracePt t="6611" x="4367213" y="6072188"/>
          <p14:tracePt t="6619" x="4411663" y="6018213"/>
          <p14:tracePt t="6625" x="4545013" y="5894388"/>
          <p14:tracePt t="6642" x="4803775" y="5680075"/>
          <p14:tracePt t="6656" x="5214938" y="5330825"/>
          <p14:tracePt t="6677" x="5483225" y="5143500"/>
          <p14:tracePt t="6677" x="5626100" y="5062538"/>
          <p14:tracePt t="6697" x="5768975" y="4983163"/>
          <p14:tracePt t="6707" x="5848350" y="4938713"/>
          <p14:tracePt t="6723" x="5911850" y="4902200"/>
          <p14:tracePt t="6740" x="5973763" y="4875213"/>
          <p14:tracePt t="6759" x="5991225" y="4857750"/>
          <p14:tracePt t="6774" x="6027738" y="4840288"/>
          <p14:tracePt t="6789" x="6062663" y="4803775"/>
          <p14:tracePt t="6806" x="6116638" y="4776788"/>
          <p14:tracePt t="6824" x="6161088" y="4751388"/>
          <p14:tracePt t="6840" x="6205538" y="4741863"/>
          <p14:tracePt t="6857" x="6251575" y="4724400"/>
          <p14:tracePt t="6873" x="6357938" y="4660900"/>
          <p14:tracePt t="6890" x="6456363" y="4608513"/>
          <p14:tracePt t="6907" x="6572250" y="4518025"/>
          <p14:tracePt t="6907" x="6634163" y="4483100"/>
          <p14:tracePt t="6926" x="6759575" y="4394200"/>
          <p14:tracePt t="6940" x="6840538" y="4322763"/>
          <p14:tracePt t="6956" x="6919913" y="4268788"/>
          <p14:tracePt t="6956" x="6938963" y="4241800"/>
          <p14:tracePt t="6976" x="7000875" y="4197350"/>
          <p14:tracePt t="6990" x="7062788" y="4143375"/>
          <p14:tracePt t="7007" x="7134225" y="4081463"/>
          <p14:tracePt t="7007" x="7180263" y="4054475"/>
          <p14:tracePt t="7027" x="7242175" y="3990975"/>
          <p14:tracePt t="7041" x="7269163" y="3965575"/>
          <p14:tracePt t="7057" x="7286625" y="3946525"/>
          <p14:tracePt t="7073" x="7286625" y="3929063"/>
          <p14:tracePt t="7090" x="7286625" y="3919538"/>
          <p14:tracePt t="7106" x="7259638" y="3911600"/>
          <p14:tracePt t="7124" x="7232650" y="3902075"/>
          <p14:tracePt t="7124" x="7205663" y="3902075"/>
          <p14:tracePt t="7143" x="7153275" y="3902075"/>
          <p14:tracePt t="7157" x="7081838" y="3902075"/>
          <p14:tracePt t="7173" x="6991350" y="3902075"/>
          <p14:tracePt t="7193" x="6867525" y="3902075"/>
          <p14:tracePt t="7193" x="6796088" y="3902075"/>
          <p14:tracePt t="7209" x="6643688" y="3894138"/>
          <p14:tracePt t="7225" x="6473825" y="3894138"/>
          <p14:tracePt t="7239" x="6251575" y="3894138"/>
          <p14:tracePt t="7259" x="6143625" y="3884613"/>
          <p14:tracePt t="7273" x="6089650" y="3884613"/>
          <p14:tracePt t="7291" x="6027738" y="3884613"/>
          <p14:tracePt t="7308" x="6000750" y="3884613"/>
          <p14:tracePt t="7324" x="5965825" y="3884613"/>
          <p14:tracePt t="7340" x="5919788" y="3894138"/>
          <p14:tracePt t="7340" x="5902325" y="3902075"/>
          <p14:tracePt t="7359" x="5840413" y="3919538"/>
          <p14:tracePt t="7375" x="5795963" y="3938588"/>
          <p14:tracePt t="7390" x="5768975" y="3956050"/>
          <p14:tracePt t="7406" x="5741988" y="3965575"/>
          <p14:tracePt t="7406" x="5732463" y="3973513"/>
          <p14:tracePt t="7426" x="5724525" y="4000500"/>
          <p14:tracePt t="7440" x="5724525" y="4017963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6" name="Picture 62193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559" y="1924335"/>
            <a:ext cx="3519037" cy="2756847"/>
          </a:xfrm>
          <a:prstGeom prst="rect">
            <a:avLst/>
          </a:prstGeom>
        </p:spPr>
      </p:pic>
      <p:sp>
        <p:nvSpPr>
          <p:cNvPr id="7" name="موجة مزدوجة 6"/>
          <p:cNvSpPr/>
          <p:nvPr/>
        </p:nvSpPr>
        <p:spPr>
          <a:xfrm rot="10800000" flipH="1" flipV="1">
            <a:off x="1642519" y="504968"/>
            <a:ext cx="5740919" cy="900751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الفصل التاسع       </a:t>
            </a:r>
            <a:r>
              <a:rPr lang="ar-SY" sz="3600" dirty="0"/>
              <a:t> </a:t>
            </a:r>
            <a:r>
              <a:rPr lang="ar-SA" sz="3600" dirty="0"/>
              <a:t> الدرس </a:t>
            </a:r>
            <a:r>
              <a:rPr lang="ar-SA" sz="3600" dirty="0" smtClean="0"/>
              <a:t>الثامن</a:t>
            </a:r>
            <a:endParaRPr lang="ar-AE" sz="36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5284262" y="2461188"/>
            <a:ext cx="319710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>
                <a:solidFill>
                  <a:srgbClr val="FF0000"/>
                </a:solidFill>
              </a:rPr>
              <a:t>يحتاج خالد الى 270 خرزة ملونة لصنع لوحة ملونة</a:t>
            </a:r>
          </a:p>
          <a:p>
            <a:r>
              <a:rPr lang="ar-SY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حوط الاكياس التي يحتاجها باللون الاحمر</a:t>
            </a:r>
            <a:r>
              <a:rPr lang="ar-SY" dirty="0" smtClean="0"/>
              <a:t> </a:t>
            </a:r>
            <a:endParaRPr lang="ar-AE" dirty="0"/>
          </a:p>
        </p:txBody>
      </p:sp>
      <p:sp>
        <p:nvSpPr>
          <p:cNvPr id="9" name="مربع نص 8"/>
          <p:cNvSpPr txBox="1"/>
          <p:nvPr/>
        </p:nvSpPr>
        <p:spPr>
          <a:xfrm>
            <a:off x="2559555" y="2780647"/>
            <a:ext cx="7988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/>
              <a:t>50</a:t>
            </a:r>
            <a:endParaRPr lang="ar-AE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3539990" y="2507355"/>
            <a:ext cx="7988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/>
              <a:t>50</a:t>
            </a:r>
            <a:endParaRPr lang="ar-AE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3285646" y="4000057"/>
            <a:ext cx="7988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/>
              <a:t>120</a:t>
            </a:r>
            <a:endParaRPr lang="ar-AE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1535444" y="2692021"/>
            <a:ext cx="7988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/>
              <a:t>75</a:t>
            </a:r>
            <a:endParaRPr lang="ar-AE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1881743" y="4198371"/>
            <a:ext cx="7988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/>
              <a:t>150</a:t>
            </a:r>
            <a:endParaRPr lang="ar-AE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723810" y="4053385"/>
            <a:ext cx="7988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/>
              <a:t>175</a:t>
            </a:r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08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52"/>
    </mc:Choice>
    <mc:Fallback xmlns="">
      <p:transition spd="slow" advTm="10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274638"/>
            <a:ext cx="8229600" cy="1143000"/>
          </a:xfrm>
        </p:spPr>
        <p:txBody>
          <a:bodyPr/>
          <a:lstStyle/>
          <a:p>
            <a:r>
              <a:rPr lang="ar-SA" dirty="0"/>
              <a:t>تنويه هام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723" y="1106906"/>
            <a:ext cx="7924492" cy="37112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ar-AE" dirty="0"/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endParaRPr lang="ar-AE" dirty="0" smtClean="0"/>
          </a:p>
          <a:p>
            <a:r>
              <a:rPr lang="en-US" dirty="0" smtClean="0"/>
              <a:t>                                               </a:t>
            </a:r>
            <a:r>
              <a:rPr lang="ar-AE" dirty="0" smtClean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عليكم ورحمة الله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وبركاته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دمتم </a:t>
            </a:r>
            <a:r>
              <a:rPr lang="ar-SA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بخير                                            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ar-AE" dirty="0"/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673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9"/>
    </mc:Choice>
    <mc:Fallback xmlns="">
      <p:transition spd="slow" advTm="160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  <p:extLst mod="1">
    <p:ext uri="{3A86A75C-4F4B-4683-9AE1-C65F6400EC91}">
      <p14:laserTraceLst xmlns:p14="http://schemas.microsoft.com/office/powerpoint/2010/main">
        <p14:tracePtLst>
          <p14:tracePt t="13247" x="6242050" y="3098800"/>
          <p14:tracePt t="14071" x="6205538" y="3071813"/>
          <p14:tracePt t="14077" x="6081713" y="2982913"/>
          <p14:tracePt t="14094" x="5830888" y="2803525"/>
          <p14:tracePt t="14110" x="5340350" y="2455863"/>
          <p14:tracePt t="14110" x="5081588" y="2295525"/>
          <p14:tracePt t="14129" x="4562475" y="2027238"/>
          <p14:tracePt t="14145" x="4152900" y="1768475"/>
          <p14:tracePt t="14160" x="3768725" y="1509713"/>
          <p14:tracePt t="14177" x="3340100" y="1187450"/>
          <p14:tracePt t="14195" x="3108325" y="1017588"/>
          <p14:tracePt t="14211" x="2874963" y="830263"/>
          <p14:tracePt t="14227" x="2589213" y="625475"/>
          <p14:tracePt t="14245" x="2419350" y="527050"/>
          <p14:tracePt t="14261" x="2224088" y="438150"/>
          <p14:tracePt t="14277" x="1973263" y="366713"/>
          <p14:tracePt t="14296" x="1768475" y="330200"/>
          <p14:tracePt t="14512" x="1322388" y="241300"/>
          <p14:tracePt t="14522" x="625475" y="8890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0.7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657</TotalTime>
  <Words>135</Words>
  <Application>Microsoft Office PowerPoint</Application>
  <PresentationFormat>عرض على الشاشة (3:4)‏</PresentationFormat>
  <Paragraphs>43</Paragraphs>
  <Slides>5</Slides>
  <Notes>0</Notes>
  <HiddenSlides>0</HiddenSlides>
  <MMClips>5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0" baseType="lpstr">
      <vt:lpstr>Arabic Typesetting</vt:lpstr>
      <vt:lpstr>Arial</vt:lpstr>
      <vt:lpstr>Calibri</vt:lpstr>
      <vt:lpstr>Times New Roman</vt:lpstr>
      <vt:lpstr>school</vt:lpstr>
      <vt:lpstr>الدرس الثامن: استخدم معطيات الصورة</vt:lpstr>
      <vt:lpstr>عرض تقديمي في PowerPoint</vt:lpstr>
      <vt:lpstr>عرض تقديمي في PowerPoint</vt:lpstr>
      <vt:lpstr>عرض تقديمي في PowerPoint</vt:lpstr>
      <vt:lpstr>تنويه هام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74</cp:revision>
  <dcterms:created xsi:type="dcterms:W3CDTF">2020-05-02T02:36:07Z</dcterms:created>
  <dcterms:modified xsi:type="dcterms:W3CDTF">2020-05-31T10:19:15Z</dcterms:modified>
</cp:coreProperties>
</file>