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60" r:id="rId3"/>
    <p:sldId id="258" r:id="rId4"/>
    <p:sldId id="259" r:id="rId5"/>
    <p:sldId id="257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738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hyperlink" Target="http://yobutakei.deviantart.com/art/Thinking-Melly-246896518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9395" y="3429000"/>
            <a:ext cx="5235676" cy="2853813"/>
          </a:xfrm>
        </p:spPr>
        <p:txBody>
          <a:bodyPr>
            <a:normAutofit/>
          </a:bodyPr>
          <a:lstStyle/>
          <a:p>
            <a:r>
              <a:rPr lang="ar-SA" sz="5400" dirty="0">
                <a:solidFill>
                  <a:srgbClr val="0070C0"/>
                </a:solidFill>
              </a:rPr>
              <a:t>استكشاف الضرب</a:t>
            </a:r>
            <a:endParaRPr lang="en-US" sz="5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5B8B3DC5-4645-4AB7-ABF6-A263FEFB7A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27" b="75281" l="0" r="97884">
                        <a14:foregroundMark x1="63492" y1="38951" x2="63492" y2="38951"/>
                        <a14:foregroundMark x1="60317" y1="40824" x2="60317" y2="40824"/>
                        <a14:foregroundMark x1="62963" y1="42322" x2="62963" y2="42322"/>
                        <a14:foregroundMark x1="65079" y1="55431" x2="65079" y2="55431"/>
                        <a14:foregroundMark x1="67196" y1="59925" x2="67196" y2="59925"/>
                        <a14:foregroundMark x1="64550" y1="70787" x2="64550" y2="70787"/>
                        <a14:foregroundMark x1="34921" y1="44195" x2="34921" y2="44195"/>
                        <a14:foregroundMark x1="33333" y1="39700" x2="33333" y2="39700"/>
                        <a14:foregroundMark x1="29101" y1="43820" x2="29101" y2="43820"/>
                        <a14:foregroundMark x1="30688" y1="48315" x2="30688" y2="48315"/>
                        <a14:foregroundMark x1="19577" y1="44944" x2="19577" y2="44944"/>
                        <a14:foregroundMark x1="20106" y1="40824" x2="20106" y2="40824"/>
                        <a14:foregroundMark x1="24339" y1="40075" x2="27513" y2="34457"/>
                        <a14:foregroundMark x1="27513" y1="34457" x2="27513" y2="34457"/>
                        <a14:foregroundMark x1="26984" y1="30337" x2="26984" y2="30337"/>
                        <a14:foregroundMark x1="25926" y1="26966" x2="25926" y2="26966"/>
                        <a14:foregroundMark x1="21164" y1="57678" x2="21164" y2="57678"/>
                        <a14:foregroundMark x1="28571" y1="61798" x2="28571" y2="61798"/>
                        <a14:foregroundMark x1="23280" y1="67416" x2="23280" y2="67416"/>
                        <a14:foregroundMark x1="5291" y1="56554" x2="5291" y2="56554"/>
                        <a14:foregroundMark x1="76720" y1="71536" x2="76720" y2="71536"/>
                        <a14:foregroundMark x1="22751" y1="64045" x2="22751" y2="64045"/>
                        <a14:foregroundMark x1="19577" y1="71536" x2="19577" y2="71536"/>
                        <a14:foregroundMark x1="34392" y1="71536" x2="34392" y2="71536"/>
                        <a14:foregroundMark x1="13757" y1="60300" x2="13757" y2="60300"/>
                        <a14:backgroundMark x1="25397" y1="30337" x2="25397" y2="303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2671" y="835049"/>
            <a:ext cx="1347480" cy="1540609"/>
          </a:xfrm>
        </p:spPr>
      </p:pic>
      <p:pic>
        <p:nvPicPr>
          <p:cNvPr id="6" name="عنصر نائب للمحتوى 4">
            <a:extLst>
              <a:ext uri="{FF2B5EF4-FFF2-40B4-BE49-F238E27FC236}">
                <a16:creationId xmlns:a16="http://schemas.microsoft.com/office/drawing/2014/main" id="{225290A4-8C1F-474B-9CBE-212240CACD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27" b="75281" l="0" r="97884">
                        <a14:foregroundMark x1="63492" y1="38951" x2="63492" y2="38951"/>
                        <a14:foregroundMark x1="60317" y1="40824" x2="60317" y2="40824"/>
                        <a14:foregroundMark x1="62963" y1="42322" x2="62963" y2="42322"/>
                        <a14:foregroundMark x1="65079" y1="55431" x2="65079" y2="55431"/>
                        <a14:foregroundMark x1="67196" y1="59925" x2="67196" y2="59925"/>
                        <a14:foregroundMark x1="64550" y1="70787" x2="64550" y2="70787"/>
                        <a14:foregroundMark x1="34921" y1="44195" x2="34921" y2="44195"/>
                        <a14:foregroundMark x1="33333" y1="39700" x2="33333" y2="39700"/>
                        <a14:foregroundMark x1="29101" y1="43820" x2="29101" y2="43820"/>
                        <a14:foregroundMark x1="30688" y1="48315" x2="30688" y2="48315"/>
                        <a14:foregroundMark x1="19577" y1="44944" x2="19577" y2="44944"/>
                        <a14:foregroundMark x1="20106" y1="40824" x2="20106" y2="40824"/>
                        <a14:foregroundMark x1="24339" y1="40075" x2="27513" y2="34457"/>
                        <a14:foregroundMark x1="27513" y1="34457" x2="27513" y2="34457"/>
                        <a14:foregroundMark x1="26984" y1="30337" x2="26984" y2="30337"/>
                        <a14:foregroundMark x1="25926" y1="26966" x2="25926" y2="26966"/>
                        <a14:foregroundMark x1="21164" y1="57678" x2="21164" y2="57678"/>
                        <a14:foregroundMark x1="28571" y1="61798" x2="28571" y2="61798"/>
                        <a14:foregroundMark x1="23280" y1="67416" x2="23280" y2="67416"/>
                        <a14:foregroundMark x1="5291" y1="56554" x2="5291" y2="56554"/>
                        <a14:foregroundMark x1="76720" y1="71536" x2="76720" y2="71536"/>
                        <a14:foregroundMark x1="22751" y1="64045" x2="22751" y2="64045"/>
                        <a14:foregroundMark x1="19577" y1="71536" x2="19577" y2="71536"/>
                        <a14:foregroundMark x1="34392" y1="71536" x2="34392" y2="71536"/>
                        <a14:foregroundMark x1="13757" y1="60300" x2="13757" y2="60300"/>
                        <a14:backgroundMark x1="25397" y1="30337" x2="25397" y2="303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19066" y="821206"/>
            <a:ext cx="1347480" cy="1540609"/>
          </a:xfrm>
          <a:prstGeom prst="rect">
            <a:avLst/>
          </a:prstGeom>
        </p:spPr>
      </p:pic>
      <p:pic>
        <p:nvPicPr>
          <p:cNvPr id="7" name="عنصر نائب للمحتوى 4">
            <a:extLst>
              <a:ext uri="{FF2B5EF4-FFF2-40B4-BE49-F238E27FC236}">
                <a16:creationId xmlns:a16="http://schemas.microsoft.com/office/drawing/2014/main" id="{4F5A9392-8928-4C28-A8B9-19456797B3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27" b="75281" l="0" r="97884">
                        <a14:foregroundMark x1="63492" y1="38951" x2="63492" y2="38951"/>
                        <a14:foregroundMark x1="60317" y1="40824" x2="60317" y2="40824"/>
                        <a14:foregroundMark x1="62963" y1="42322" x2="62963" y2="42322"/>
                        <a14:foregroundMark x1="65079" y1="55431" x2="65079" y2="55431"/>
                        <a14:foregroundMark x1="67196" y1="59925" x2="67196" y2="59925"/>
                        <a14:foregroundMark x1="64550" y1="70787" x2="64550" y2="70787"/>
                        <a14:foregroundMark x1="34921" y1="44195" x2="34921" y2="44195"/>
                        <a14:foregroundMark x1="33333" y1="39700" x2="33333" y2="39700"/>
                        <a14:foregroundMark x1="29101" y1="43820" x2="29101" y2="43820"/>
                        <a14:foregroundMark x1="30688" y1="48315" x2="30688" y2="48315"/>
                        <a14:foregroundMark x1="19577" y1="44944" x2="19577" y2="44944"/>
                        <a14:foregroundMark x1="20106" y1="40824" x2="20106" y2="40824"/>
                        <a14:foregroundMark x1="24339" y1="40075" x2="27513" y2="34457"/>
                        <a14:foregroundMark x1="27513" y1="34457" x2="27513" y2="34457"/>
                        <a14:foregroundMark x1="26984" y1="30337" x2="26984" y2="30337"/>
                        <a14:foregroundMark x1="25926" y1="26966" x2="25926" y2="26966"/>
                        <a14:foregroundMark x1="21164" y1="57678" x2="21164" y2="57678"/>
                        <a14:foregroundMark x1="28571" y1="61798" x2="28571" y2="61798"/>
                        <a14:foregroundMark x1="23280" y1="67416" x2="23280" y2="67416"/>
                        <a14:foregroundMark x1="5291" y1="56554" x2="5291" y2="56554"/>
                        <a14:foregroundMark x1="76720" y1="71536" x2="76720" y2="71536"/>
                        <a14:foregroundMark x1="22751" y1="64045" x2="22751" y2="64045"/>
                        <a14:foregroundMark x1="19577" y1="71536" x2="19577" y2="71536"/>
                        <a14:foregroundMark x1="34392" y1="71536" x2="34392" y2="71536"/>
                        <a14:foregroundMark x1="13757" y1="60300" x2="13757" y2="60300"/>
                        <a14:backgroundMark x1="25397" y1="30337" x2="25397" y2="303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3478" y="795409"/>
            <a:ext cx="1347480" cy="1540609"/>
          </a:xfrm>
          <a:prstGeom prst="rect">
            <a:avLst/>
          </a:prstGeom>
        </p:spPr>
      </p:pic>
      <p:pic>
        <p:nvPicPr>
          <p:cNvPr id="8" name="عنصر نائب للمحتوى 4">
            <a:extLst>
              <a:ext uri="{FF2B5EF4-FFF2-40B4-BE49-F238E27FC236}">
                <a16:creationId xmlns:a16="http://schemas.microsoft.com/office/drawing/2014/main" id="{E99E1DDE-C72B-4BDD-91E9-57AAE47D4F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27" b="75281" l="0" r="97884">
                        <a14:foregroundMark x1="63492" y1="38951" x2="63492" y2="38951"/>
                        <a14:foregroundMark x1="60317" y1="40824" x2="60317" y2="40824"/>
                        <a14:foregroundMark x1="62963" y1="42322" x2="62963" y2="42322"/>
                        <a14:foregroundMark x1="65079" y1="55431" x2="65079" y2="55431"/>
                        <a14:foregroundMark x1="67196" y1="59925" x2="67196" y2="59925"/>
                        <a14:foregroundMark x1="64550" y1="70787" x2="64550" y2="70787"/>
                        <a14:foregroundMark x1="34921" y1="44195" x2="34921" y2="44195"/>
                        <a14:foregroundMark x1="33333" y1="39700" x2="33333" y2="39700"/>
                        <a14:foregroundMark x1="29101" y1="43820" x2="29101" y2="43820"/>
                        <a14:foregroundMark x1="30688" y1="48315" x2="30688" y2="48315"/>
                        <a14:foregroundMark x1="19577" y1="44944" x2="19577" y2="44944"/>
                        <a14:foregroundMark x1="20106" y1="40824" x2="20106" y2="40824"/>
                        <a14:foregroundMark x1="24339" y1="40075" x2="27513" y2="34457"/>
                        <a14:foregroundMark x1="27513" y1="34457" x2="27513" y2="34457"/>
                        <a14:foregroundMark x1="26984" y1="30337" x2="26984" y2="30337"/>
                        <a14:foregroundMark x1="25926" y1="26966" x2="25926" y2="26966"/>
                        <a14:foregroundMark x1="21164" y1="57678" x2="21164" y2="57678"/>
                        <a14:foregroundMark x1="28571" y1="61798" x2="28571" y2="61798"/>
                        <a14:foregroundMark x1="23280" y1="67416" x2="23280" y2="67416"/>
                        <a14:foregroundMark x1="5291" y1="56554" x2="5291" y2="56554"/>
                        <a14:foregroundMark x1="76720" y1="71536" x2="76720" y2="71536"/>
                        <a14:foregroundMark x1="22751" y1="64045" x2="22751" y2="64045"/>
                        <a14:foregroundMark x1="19577" y1="71536" x2="19577" y2="71536"/>
                        <a14:foregroundMark x1="34392" y1="71536" x2="34392" y2="71536"/>
                        <a14:foregroundMark x1="13757" y1="60300" x2="13757" y2="60300"/>
                        <a14:backgroundMark x1="25397" y1="30337" x2="25397" y2="303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35516" y="855877"/>
            <a:ext cx="1347480" cy="1540609"/>
          </a:xfrm>
          <a:prstGeom prst="rect">
            <a:avLst/>
          </a:prstGeom>
        </p:spPr>
      </p:pic>
      <p:pic>
        <p:nvPicPr>
          <p:cNvPr id="9" name="عنصر نائب للمحتوى 4">
            <a:extLst>
              <a:ext uri="{FF2B5EF4-FFF2-40B4-BE49-F238E27FC236}">
                <a16:creationId xmlns:a16="http://schemas.microsoft.com/office/drawing/2014/main" id="{C314667E-061B-46C3-913E-E7671F708F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27" b="75281" l="0" r="97884">
                        <a14:foregroundMark x1="63492" y1="38951" x2="63492" y2="38951"/>
                        <a14:foregroundMark x1="60317" y1="40824" x2="60317" y2="40824"/>
                        <a14:foregroundMark x1="62963" y1="42322" x2="62963" y2="42322"/>
                        <a14:foregroundMark x1="65079" y1="55431" x2="65079" y2="55431"/>
                        <a14:foregroundMark x1="67196" y1="59925" x2="67196" y2="59925"/>
                        <a14:foregroundMark x1="64550" y1="70787" x2="64550" y2="70787"/>
                        <a14:foregroundMark x1="34921" y1="44195" x2="34921" y2="44195"/>
                        <a14:foregroundMark x1="33333" y1="39700" x2="33333" y2="39700"/>
                        <a14:foregroundMark x1="29101" y1="43820" x2="29101" y2="43820"/>
                        <a14:foregroundMark x1="30688" y1="48315" x2="30688" y2="48315"/>
                        <a14:foregroundMark x1="19577" y1="44944" x2="19577" y2="44944"/>
                        <a14:foregroundMark x1="20106" y1="40824" x2="20106" y2="40824"/>
                        <a14:foregroundMark x1="24339" y1="40075" x2="27513" y2="34457"/>
                        <a14:foregroundMark x1="27513" y1="34457" x2="27513" y2="34457"/>
                        <a14:foregroundMark x1="26984" y1="30337" x2="26984" y2="30337"/>
                        <a14:foregroundMark x1="25926" y1="26966" x2="25926" y2="26966"/>
                        <a14:foregroundMark x1="21164" y1="57678" x2="21164" y2="57678"/>
                        <a14:foregroundMark x1="28571" y1="61798" x2="28571" y2="61798"/>
                        <a14:foregroundMark x1="23280" y1="67416" x2="23280" y2="67416"/>
                        <a14:foregroundMark x1="5291" y1="56554" x2="5291" y2="56554"/>
                        <a14:foregroundMark x1="76720" y1="71536" x2="76720" y2="71536"/>
                        <a14:foregroundMark x1="22751" y1="64045" x2="22751" y2="64045"/>
                        <a14:foregroundMark x1="19577" y1="71536" x2="19577" y2="71536"/>
                        <a14:foregroundMark x1="34392" y1="71536" x2="34392" y2="71536"/>
                        <a14:foregroundMark x1="13757" y1="60300" x2="13757" y2="60300"/>
                        <a14:backgroundMark x1="25397" y1="30337" x2="25397" y2="303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3858" y="776781"/>
            <a:ext cx="1347480" cy="1540609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B76BEE2-E810-4CF6-805A-64ECDF706633}"/>
              </a:ext>
            </a:extLst>
          </p:cNvPr>
          <p:cNvSpPr txBox="1"/>
          <p:nvPr/>
        </p:nvSpPr>
        <p:spPr>
          <a:xfrm>
            <a:off x="9382996" y="1253407"/>
            <a:ext cx="51967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dirty="0"/>
              <a:t>+</a:t>
            </a:r>
            <a:endParaRPr lang="ar-SA" dirty="0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0B25F165-9CD5-4613-8E63-4DF787191C5F}"/>
              </a:ext>
            </a:extLst>
          </p:cNvPr>
          <p:cNvSpPr txBox="1"/>
          <p:nvPr/>
        </p:nvSpPr>
        <p:spPr>
          <a:xfrm>
            <a:off x="3943254" y="1234780"/>
            <a:ext cx="51967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dirty="0"/>
              <a:t>+</a:t>
            </a:r>
            <a:endParaRPr lang="ar-SA" dirty="0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F5B3EC84-0CD1-4829-A6EF-D5117F1EE05C}"/>
              </a:ext>
            </a:extLst>
          </p:cNvPr>
          <p:cNvSpPr txBox="1"/>
          <p:nvPr/>
        </p:nvSpPr>
        <p:spPr>
          <a:xfrm>
            <a:off x="5761338" y="1234779"/>
            <a:ext cx="51967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dirty="0"/>
              <a:t>+</a:t>
            </a:r>
            <a:endParaRPr lang="ar-SA" dirty="0"/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BDE5B67E-3053-4A28-A32B-3E5723A0C78B}"/>
              </a:ext>
            </a:extLst>
          </p:cNvPr>
          <p:cNvSpPr txBox="1"/>
          <p:nvPr/>
        </p:nvSpPr>
        <p:spPr>
          <a:xfrm>
            <a:off x="7520958" y="1180010"/>
            <a:ext cx="51967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dirty="0"/>
              <a:t>+</a:t>
            </a:r>
            <a:endParaRPr lang="ar-SA" dirty="0"/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0AB72BD8-44D4-4500-96E8-7DA69839B9CE}"/>
              </a:ext>
            </a:extLst>
          </p:cNvPr>
          <p:cNvSpPr txBox="1"/>
          <p:nvPr/>
        </p:nvSpPr>
        <p:spPr>
          <a:xfrm>
            <a:off x="2248128" y="1321991"/>
            <a:ext cx="3297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/>
              <a:t>=</a:t>
            </a:r>
            <a:endParaRPr lang="ar-SA" b="1" dirty="0"/>
          </a:p>
        </p:txBody>
      </p:sp>
      <p:sp>
        <p:nvSpPr>
          <p:cNvPr id="26" name="مستطيل: زوايا مستديرة 25">
            <a:extLst>
              <a:ext uri="{FF2B5EF4-FFF2-40B4-BE49-F238E27FC236}">
                <a16:creationId xmlns:a16="http://schemas.microsoft.com/office/drawing/2014/main" id="{7693CF7D-307D-48C6-A9EC-9360E319A8EA}"/>
              </a:ext>
            </a:extLst>
          </p:cNvPr>
          <p:cNvSpPr/>
          <p:nvPr/>
        </p:nvSpPr>
        <p:spPr>
          <a:xfrm>
            <a:off x="2577865" y="2375658"/>
            <a:ext cx="7510032" cy="8984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BB1D50A6-89CF-4186-9B06-23542E114422}"/>
              </a:ext>
            </a:extLst>
          </p:cNvPr>
          <p:cNvSpPr txBox="1"/>
          <p:nvPr/>
        </p:nvSpPr>
        <p:spPr>
          <a:xfrm>
            <a:off x="2619066" y="2444242"/>
            <a:ext cx="746883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  +        2       +        2    +         2       +        2      =      10</a:t>
            </a:r>
            <a:endParaRPr lang="ar-SA" sz="3600" dirty="0"/>
          </a:p>
        </p:txBody>
      </p:sp>
      <p:sp>
        <p:nvSpPr>
          <p:cNvPr id="29" name="مستطيل: زوايا مستديرة 28">
            <a:extLst>
              <a:ext uri="{FF2B5EF4-FFF2-40B4-BE49-F238E27FC236}">
                <a16:creationId xmlns:a16="http://schemas.microsoft.com/office/drawing/2014/main" id="{B81C9556-A8EE-41EE-A9D1-3725711C20E5}"/>
              </a:ext>
            </a:extLst>
          </p:cNvPr>
          <p:cNvSpPr/>
          <p:nvPr/>
        </p:nvSpPr>
        <p:spPr>
          <a:xfrm>
            <a:off x="4935796" y="3381863"/>
            <a:ext cx="4093011" cy="19275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ADC0AB6B-8215-42E2-BC1F-C38ADE8EEB0A}"/>
              </a:ext>
            </a:extLst>
          </p:cNvPr>
          <p:cNvSpPr txBox="1"/>
          <p:nvPr/>
        </p:nvSpPr>
        <p:spPr>
          <a:xfrm>
            <a:off x="8209938" y="3324819"/>
            <a:ext cx="818869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8000" dirty="0">
                <a:solidFill>
                  <a:srgbClr val="FF0000"/>
                </a:solidFill>
              </a:rPr>
              <a:t>2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709E2662-9C71-4E32-8D2C-95DBB236C88B}"/>
              </a:ext>
            </a:extLst>
          </p:cNvPr>
          <p:cNvSpPr txBox="1"/>
          <p:nvPr/>
        </p:nvSpPr>
        <p:spPr>
          <a:xfrm>
            <a:off x="7664431" y="3484172"/>
            <a:ext cx="634181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600" dirty="0">
                <a:solidFill>
                  <a:srgbClr val="FFFF00"/>
                </a:solidFill>
              </a:rPr>
              <a:t>×</a:t>
            </a:r>
            <a:endParaRPr lang="ar-SA" dirty="0">
              <a:solidFill>
                <a:srgbClr val="FFFF00"/>
              </a:solidFill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AFB35E3D-2256-43AC-94D2-D36C95CED144}"/>
              </a:ext>
            </a:extLst>
          </p:cNvPr>
          <p:cNvSpPr txBox="1"/>
          <p:nvPr/>
        </p:nvSpPr>
        <p:spPr>
          <a:xfrm>
            <a:off x="6963139" y="3387283"/>
            <a:ext cx="83200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8000" dirty="0">
                <a:solidFill>
                  <a:srgbClr val="FF0000"/>
                </a:solidFill>
              </a:rPr>
              <a:t>5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38DCD242-30F3-446F-8F8A-FB144D366527}"/>
              </a:ext>
            </a:extLst>
          </p:cNvPr>
          <p:cNvSpPr txBox="1"/>
          <p:nvPr/>
        </p:nvSpPr>
        <p:spPr>
          <a:xfrm>
            <a:off x="6151439" y="3345242"/>
            <a:ext cx="66555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8000" dirty="0">
                <a:solidFill>
                  <a:srgbClr val="FFFF00"/>
                </a:solidFill>
              </a:rPr>
              <a:t>=</a:t>
            </a:r>
            <a:endParaRPr lang="ar-SA" dirty="0">
              <a:solidFill>
                <a:srgbClr val="FFFF00"/>
              </a:solidFill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56339100-9590-40D8-B29B-D88A19E182DD}"/>
              </a:ext>
            </a:extLst>
          </p:cNvPr>
          <p:cNvSpPr txBox="1"/>
          <p:nvPr/>
        </p:nvSpPr>
        <p:spPr>
          <a:xfrm>
            <a:off x="4986910" y="3329252"/>
            <a:ext cx="134014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8000" dirty="0">
                <a:solidFill>
                  <a:srgbClr val="FF0000"/>
                </a:solidFill>
              </a:rPr>
              <a:t>10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6" name="مستطيل: زوايا مستديرة 35">
            <a:extLst>
              <a:ext uri="{FF2B5EF4-FFF2-40B4-BE49-F238E27FC236}">
                <a16:creationId xmlns:a16="http://schemas.microsoft.com/office/drawing/2014/main" id="{996B54EB-F942-4BC5-A5EF-36F2AED5455F}"/>
              </a:ext>
            </a:extLst>
          </p:cNvPr>
          <p:cNvSpPr/>
          <p:nvPr/>
        </p:nvSpPr>
        <p:spPr>
          <a:xfrm>
            <a:off x="7079226" y="4410935"/>
            <a:ext cx="1666568" cy="64776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: زوايا مستديرة 36">
            <a:extLst>
              <a:ext uri="{FF2B5EF4-FFF2-40B4-BE49-F238E27FC236}">
                <a16:creationId xmlns:a16="http://schemas.microsoft.com/office/drawing/2014/main" id="{1F9AA1B7-E87C-4F75-B3AE-D52C42AAA4CD}"/>
              </a:ext>
            </a:extLst>
          </p:cNvPr>
          <p:cNvSpPr/>
          <p:nvPr/>
        </p:nvSpPr>
        <p:spPr>
          <a:xfrm>
            <a:off x="5137656" y="4411502"/>
            <a:ext cx="983225" cy="64776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CD79FB9F-A3B8-4075-AFBB-6A5FEA11AA1E}"/>
              </a:ext>
            </a:extLst>
          </p:cNvPr>
          <p:cNvSpPr txBox="1"/>
          <p:nvPr/>
        </p:nvSpPr>
        <p:spPr>
          <a:xfrm>
            <a:off x="7140026" y="4534761"/>
            <a:ext cx="153994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عاملي الضرب</a:t>
            </a:r>
            <a:endParaRPr lang="ar-SA" b="1" dirty="0"/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644881A7-6682-4D49-972F-A531267CDCC8}"/>
              </a:ext>
            </a:extLst>
          </p:cNvPr>
          <p:cNvSpPr txBox="1"/>
          <p:nvPr/>
        </p:nvSpPr>
        <p:spPr>
          <a:xfrm>
            <a:off x="5200790" y="4517474"/>
            <a:ext cx="83162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/>
              <a:t>الناتج</a:t>
            </a:r>
            <a:endParaRPr lang="ar-SA" b="1" dirty="0"/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8D91F315-F010-43E9-90F4-FFFE1F6A38A8}"/>
              </a:ext>
            </a:extLst>
          </p:cNvPr>
          <p:cNvSpPr txBox="1"/>
          <p:nvPr/>
        </p:nvSpPr>
        <p:spPr>
          <a:xfrm>
            <a:off x="10349983" y="1032387"/>
            <a:ext cx="37209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81FD5547-94F6-4432-93AD-799FF8F15B09}"/>
              </a:ext>
            </a:extLst>
          </p:cNvPr>
          <p:cNvSpPr txBox="1"/>
          <p:nvPr/>
        </p:nvSpPr>
        <p:spPr>
          <a:xfrm>
            <a:off x="8487945" y="1090818"/>
            <a:ext cx="37537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</a:rPr>
              <a:t>2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0D2C4379-98BF-4A84-AAE0-D62B42EA18E1}"/>
              </a:ext>
            </a:extLst>
          </p:cNvPr>
          <p:cNvSpPr txBox="1"/>
          <p:nvPr/>
        </p:nvSpPr>
        <p:spPr>
          <a:xfrm>
            <a:off x="6646835" y="1019718"/>
            <a:ext cx="35444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</a:rPr>
              <a:t>3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CB269257-977F-4975-8205-1F287EE3F936}"/>
              </a:ext>
            </a:extLst>
          </p:cNvPr>
          <p:cNvSpPr txBox="1"/>
          <p:nvPr/>
        </p:nvSpPr>
        <p:spPr>
          <a:xfrm>
            <a:off x="4875069" y="1032387"/>
            <a:ext cx="32572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</a:rPr>
              <a:t>4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08460C48-D16C-4FF7-A137-7A55355B9D7C}"/>
              </a:ext>
            </a:extLst>
          </p:cNvPr>
          <p:cNvSpPr txBox="1"/>
          <p:nvPr/>
        </p:nvSpPr>
        <p:spPr>
          <a:xfrm>
            <a:off x="3039076" y="1090818"/>
            <a:ext cx="38450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</a:rPr>
              <a:t>5</a:t>
            </a:r>
            <a:endParaRPr lang="ar-S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386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6" grpId="0"/>
      <p:bldP spid="17" grpId="0"/>
      <p:bldP spid="26" grpId="0" animBg="1"/>
      <p:bldP spid="28" grpId="0"/>
      <p:bldP spid="29" grpId="0" animBg="1"/>
      <p:bldP spid="30" grpId="0"/>
      <p:bldP spid="31" grpId="0"/>
      <p:bldP spid="32" grpId="0"/>
      <p:bldP spid="33" grpId="0"/>
      <p:bldP spid="34" grpId="0"/>
      <p:bldP spid="36" grpId="0" animBg="1"/>
      <p:bldP spid="37" grpId="0" animBg="1"/>
      <p:bldP spid="39" grpId="0"/>
      <p:bldP spid="40" grpId="0"/>
      <p:bldP spid="42" grpId="0"/>
      <p:bldP spid="43" grpId="0"/>
      <p:bldP spid="44" grpId="0"/>
      <p:bldP spid="45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الضرب عملية تبديلية </a:t>
            </a:r>
            <a:endParaRPr lang="en-US" dirty="0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F586E1CD-9830-4187-A3A2-ED22BD20CE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231913" y="-300842"/>
            <a:ext cx="1912383" cy="1927257"/>
          </a:xfr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DDD7D59D-BBF7-4230-94CE-58C819C68C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2730" y="1393122"/>
            <a:ext cx="688104" cy="930545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C1633E64-F4AC-4F07-B368-4E8B68ED18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2730" y="2323667"/>
            <a:ext cx="688104" cy="930545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21D18426-4F8C-4B06-87A9-3849B10AB5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4808" y="1393121"/>
            <a:ext cx="688104" cy="930545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8F540401-FFBB-4742-A22E-9E6BC60C2F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1876" y="2323666"/>
            <a:ext cx="688104" cy="930545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D0DA7976-16E0-4208-BEEA-EEE8CEA3AB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9287" y="1368459"/>
            <a:ext cx="688104" cy="930545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8B082B93-0C8F-4788-9633-5C045A49FF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7397" y="2379862"/>
            <a:ext cx="688104" cy="930545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69A0248A-4C4C-4FA7-91FE-06FDCD2339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2730" y="3229696"/>
            <a:ext cx="688104" cy="930545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2D7D2014-75A1-46F8-A63C-E886ED326D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5063" y="3303535"/>
            <a:ext cx="688104" cy="930545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B05A2A68-552C-49B6-9831-84988ACF4D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7397" y="3270254"/>
            <a:ext cx="688104" cy="930545"/>
          </a:xfrm>
          <a:prstGeom prst="rect">
            <a:avLst/>
          </a:prstGeom>
        </p:spPr>
      </p:pic>
      <p:pic>
        <p:nvPicPr>
          <p:cNvPr id="39" name="صورة 38">
            <a:extLst>
              <a:ext uri="{FF2B5EF4-FFF2-40B4-BE49-F238E27FC236}">
                <a16:creationId xmlns:a16="http://schemas.microsoft.com/office/drawing/2014/main" id="{8AFB93D6-E23C-4397-ADC7-E6A2966FC9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9730" y="1432484"/>
            <a:ext cx="688104" cy="930545"/>
          </a:xfrm>
          <a:prstGeom prst="rect">
            <a:avLst/>
          </a:prstGeom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DFECAFAA-F676-4947-80EA-F54CBF76B3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1927" y="2391071"/>
            <a:ext cx="688104" cy="930545"/>
          </a:xfrm>
          <a:prstGeom prst="rect">
            <a:avLst/>
          </a:prstGeom>
        </p:spPr>
      </p:pic>
      <p:pic>
        <p:nvPicPr>
          <p:cNvPr id="41" name="صورة 40">
            <a:extLst>
              <a:ext uri="{FF2B5EF4-FFF2-40B4-BE49-F238E27FC236}">
                <a16:creationId xmlns:a16="http://schemas.microsoft.com/office/drawing/2014/main" id="{22DDC7BD-6C0C-49AA-B265-A93CEEDCE2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9730" y="3313661"/>
            <a:ext cx="688104" cy="930545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ED652A1E-3B4E-4449-BD00-C204A0732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5890" y="1449980"/>
            <a:ext cx="688104" cy="930545"/>
          </a:xfrm>
          <a:prstGeom prst="rect">
            <a:avLst/>
          </a:prstGeom>
        </p:spPr>
      </p:pic>
      <p:pic>
        <p:nvPicPr>
          <p:cNvPr id="49" name="صورة 48">
            <a:extLst>
              <a:ext uri="{FF2B5EF4-FFF2-40B4-BE49-F238E27FC236}">
                <a16:creationId xmlns:a16="http://schemas.microsoft.com/office/drawing/2014/main" id="{B1053DC8-E1E6-4025-AB53-47C16544BA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5890" y="2380525"/>
            <a:ext cx="688104" cy="930545"/>
          </a:xfrm>
          <a:prstGeom prst="rect">
            <a:avLst/>
          </a:prstGeom>
        </p:spPr>
      </p:pic>
      <p:pic>
        <p:nvPicPr>
          <p:cNvPr id="50" name="صورة 49">
            <a:extLst>
              <a:ext uri="{FF2B5EF4-FFF2-40B4-BE49-F238E27FC236}">
                <a16:creationId xmlns:a16="http://schemas.microsoft.com/office/drawing/2014/main" id="{F8A41B6F-2458-4699-8C40-1A0810D421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3963" y="1449979"/>
            <a:ext cx="688104" cy="930545"/>
          </a:xfrm>
          <a:prstGeom prst="rect">
            <a:avLst/>
          </a:prstGeom>
        </p:spPr>
      </p:pic>
      <p:pic>
        <p:nvPicPr>
          <p:cNvPr id="51" name="صورة 50">
            <a:extLst>
              <a:ext uri="{FF2B5EF4-FFF2-40B4-BE49-F238E27FC236}">
                <a16:creationId xmlns:a16="http://schemas.microsoft.com/office/drawing/2014/main" id="{7538A5DA-33E6-4D18-B78D-0C33176E01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5036" y="2380524"/>
            <a:ext cx="688104" cy="930545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19153673-A661-4240-8BC8-29C6A4E1D9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2447" y="1425317"/>
            <a:ext cx="688104" cy="930545"/>
          </a:xfrm>
          <a:prstGeom prst="rect">
            <a:avLst/>
          </a:prstGeom>
        </p:spPr>
      </p:pic>
      <p:pic>
        <p:nvPicPr>
          <p:cNvPr id="53" name="صورة 52">
            <a:extLst>
              <a:ext uri="{FF2B5EF4-FFF2-40B4-BE49-F238E27FC236}">
                <a16:creationId xmlns:a16="http://schemas.microsoft.com/office/drawing/2014/main" id="{EBA50EE8-7C51-4A88-8350-CAFF6138B3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0557" y="2436720"/>
            <a:ext cx="688104" cy="930545"/>
          </a:xfrm>
          <a:prstGeom prst="rect">
            <a:avLst/>
          </a:prstGeom>
        </p:spPr>
      </p:pic>
      <p:pic>
        <p:nvPicPr>
          <p:cNvPr id="54" name="صورة 53">
            <a:extLst>
              <a:ext uri="{FF2B5EF4-FFF2-40B4-BE49-F238E27FC236}">
                <a16:creationId xmlns:a16="http://schemas.microsoft.com/office/drawing/2014/main" id="{C2406597-6155-4356-A75C-F9BCE74184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5890" y="3286554"/>
            <a:ext cx="688104" cy="930545"/>
          </a:xfrm>
          <a:prstGeom prst="rect">
            <a:avLst/>
          </a:prstGeom>
        </p:spPr>
      </p:pic>
      <p:pic>
        <p:nvPicPr>
          <p:cNvPr id="55" name="صورة 54">
            <a:extLst>
              <a:ext uri="{FF2B5EF4-FFF2-40B4-BE49-F238E27FC236}">
                <a16:creationId xmlns:a16="http://schemas.microsoft.com/office/drawing/2014/main" id="{CCDB8293-923D-40C1-BFDC-954103AC07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8223" y="3360393"/>
            <a:ext cx="688104" cy="930545"/>
          </a:xfrm>
          <a:prstGeom prst="rect">
            <a:avLst/>
          </a:prstGeom>
        </p:spPr>
      </p:pic>
      <p:pic>
        <p:nvPicPr>
          <p:cNvPr id="56" name="صورة 55">
            <a:extLst>
              <a:ext uri="{FF2B5EF4-FFF2-40B4-BE49-F238E27FC236}">
                <a16:creationId xmlns:a16="http://schemas.microsoft.com/office/drawing/2014/main" id="{5C1B68F9-9EEF-432B-B8AC-3151FCD543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0557" y="3327112"/>
            <a:ext cx="688104" cy="930545"/>
          </a:xfrm>
          <a:prstGeom prst="rect">
            <a:avLst/>
          </a:prstGeom>
        </p:spPr>
      </p:pic>
      <p:pic>
        <p:nvPicPr>
          <p:cNvPr id="57" name="صورة 56">
            <a:extLst>
              <a:ext uri="{FF2B5EF4-FFF2-40B4-BE49-F238E27FC236}">
                <a16:creationId xmlns:a16="http://schemas.microsoft.com/office/drawing/2014/main" id="{21BC31A5-AA82-4428-8CC9-E94BAFD3AF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890" y="1489342"/>
            <a:ext cx="688104" cy="930545"/>
          </a:xfrm>
          <a:prstGeom prst="rect">
            <a:avLst/>
          </a:prstGeom>
        </p:spPr>
      </p:pic>
      <p:pic>
        <p:nvPicPr>
          <p:cNvPr id="58" name="صورة 57">
            <a:extLst>
              <a:ext uri="{FF2B5EF4-FFF2-40B4-BE49-F238E27FC236}">
                <a16:creationId xmlns:a16="http://schemas.microsoft.com/office/drawing/2014/main" id="{8AD8DA1C-B824-463E-9D13-608CDE7C15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087" y="2447929"/>
            <a:ext cx="688104" cy="930545"/>
          </a:xfrm>
          <a:prstGeom prst="rect">
            <a:avLst/>
          </a:prstGeom>
        </p:spPr>
      </p:pic>
      <p:pic>
        <p:nvPicPr>
          <p:cNvPr id="59" name="صورة 58">
            <a:extLst>
              <a:ext uri="{FF2B5EF4-FFF2-40B4-BE49-F238E27FC236}">
                <a16:creationId xmlns:a16="http://schemas.microsoft.com/office/drawing/2014/main" id="{4D4D87C4-6C81-4BFB-9E60-558E56DFF1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890" y="3370519"/>
            <a:ext cx="688104" cy="930545"/>
          </a:xfrm>
          <a:prstGeom prst="rect">
            <a:avLst/>
          </a:prstGeom>
        </p:spPr>
      </p:pic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FB37AA80-6A28-43C1-A3E3-948EEE7E8991}"/>
              </a:ext>
            </a:extLst>
          </p:cNvPr>
          <p:cNvSpPr/>
          <p:nvPr/>
        </p:nvSpPr>
        <p:spPr>
          <a:xfrm>
            <a:off x="4559147" y="2686296"/>
            <a:ext cx="2777154" cy="5511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73CD9A4C-382A-4BE0-B068-90071B1CC782}"/>
              </a:ext>
            </a:extLst>
          </p:cNvPr>
          <p:cNvSpPr/>
          <p:nvPr/>
        </p:nvSpPr>
        <p:spPr>
          <a:xfrm>
            <a:off x="4510893" y="3564715"/>
            <a:ext cx="3007007" cy="55112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3" name="مربع نص 62">
            <a:extLst>
              <a:ext uri="{FF2B5EF4-FFF2-40B4-BE49-F238E27FC236}">
                <a16:creationId xmlns:a16="http://schemas.microsoft.com/office/drawing/2014/main" id="{33D614DD-0AEF-4F81-842A-7E0F97F3C4E2}"/>
              </a:ext>
            </a:extLst>
          </p:cNvPr>
          <p:cNvSpPr txBox="1"/>
          <p:nvPr/>
        </p:nvSpPr>
        <p:spPr>
          <a:xfrm>
            <a:off x="4805479" y="2685479"/>
            <a:ext cx="25105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rgbClr val="FF0000"/>
                </a:solidFill>
              </a:rPr>
              <a:t>4×3=12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B2097B4F-6FCE-4786-90AD-81FF60872B65}"/>
              </a:ext>
            </a:extLst>
          </p:cNvPr>
          <p:cNvSpPr txBox="1"/>
          <p:nvPr/>
        </p:nvSpPr>
        <p:spPr>
          <a:xfrm>
            <a:off x="4559147" y="3543403"/>
            <a:ext cx="265682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rgbClr val="002060"/>
                </a:solidFill>
              </a:rPr>
              <a:t>3×4=12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66" name="إطار 65">
            <a:extLst>
              <a:ext uri="{FF2B5EF4-FFF2-40B4-BE49-F238E27FC236}">
                <a16:creationId xmlns:a16="http://schemas.microsoft.com/office/drawing/2014/main" id="{80553E42-2EC3-4D55-A1D2-7BD50555C833}"/>
              </a:ext>
            </a:extLst>
          </p:cNvPr>
          <p:cNvSpPr/>
          <p:nvPr/>
        </p:nvSpPr>
        <p:spPr>
          <a:xfrm>
            <a:off x="7593202" y="1248071"/>
            <a:ext cx="3807301" cy="1143000"/>
          </a:xfrm>
          <a:prstGeom prst="fram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67" name="إطار 66">
            <a:extLst>
              <a:ext uri="{FF2B5EF4-FFF2-40B4-BE49-F238E27FC236}">
                <a16:creationId xmlns:a16="http://schemas.microsoft.com/office/drawing/2014/main" id="{4879AEFE-F2C6-46BF-99A6-010F2BB31913}"/>
              </a:ext>
            </a:extLst>
          </p:cNvPr>
          <p:cNvSpPr/>
          <p:nvPr/>
        </p:nvSpPr>
        <p:spPr>
          <a:xfrm>
            <a:off x="3156327" y="1393122"/>
            <a:ext cx="1135454" cy="2907942"/>
          </a:xfrm>
          <a:prstGeom prst="fram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7F3685FF-B221-4401-AA9D-B1D4CDF1BA94}"/>
              </a:ext>
            </a:extLst>
          </p:cNvPr>
          <p:cNvSpPr/>
          <p:nvPr/>
        </p:nvSpPr>
        <p:spPr>
          <a:xfrm>
            <a:off x="4528309" y="1432484"/>
            <a:ext cx="2882996" cy="58477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6" name="مربع نص 75">
            <a:extLst>
              <a:ext uri="{FF2B5EF4-FFF2-40B4-BE49-F238E27FC236}">
                <a16:creationId xmlns:a16="http://schemas.microsoft.com/office/drawing/2014/main" id="{9A8A2C32-AE5D-49B3-8A0F-EA4C3A0E137E}"/>
              </a:ext>
            </a:extLst>
          </p:cNvPr>
          <p:cNvSpPr txBox="1"/>
          <p:nvPr/>
        </p:nvSpPr>
        <p:spPr>
          <a:xfrm>
            <a:off x="4598799" y="1489342"/>
            <a:ext cx="273750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/>
              <a:t>4×3    </a:t>
            </a:r>
            <a:r>
              <a:rPr lang="ar-SA" sz="3200" b="1" dirty="0">
                <a:solidFill>
                  <a:srgbClr val="00B050"/>
                </a:solidFill>
              </a:rPr>
              <a:t>=   </a:t>
            </a:r>
            <a:r>
              <a:rPr lang="ar-SA" sz="3200" b="1" dirty="0"/>
              <a:t>3×4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1074722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1" grpId="0" animBg="1"/>
      <p:bldP spid="62" grpId="0" animBg="1"/>
      <p:bldP spid="63" grpId="0"/>
      <p:bldP spid="64" grpId="0"/>
      <p:bldP spid="66" grpId="0" animBg="1"/>
      <p:bldP spid="67" grpId="0" animBg="1"/>
      <p:bldP spid="75" grpId="0" animBg="1"/>
      <p:bldP spid="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86348"/>
            <a:ext cx="10972800" cy="3672348"/>
          </a:xfrm>
        </p:spPr>
        <p:txBody>
          <a:bodyPr/>
          <a:lstStyle/>
          <a:p>
            <a:r>
              <a:rPr lang="ar-SA" dirty="0"/>
              <a:t>إلى اللقاء في درس جديد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97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0828911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621</TotalTime>
  <Words>44</Words>
  <Application>Microsoft Office PowerPoint</Application>
  <PresentationFormat>Widescreen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Sakkal Majalla</vt:lpstr>
      <vt:lpstr>Times New Roman</vt:lpstr>
      <vt:lpstr>school</vt:lpstr>
      <vt:lpstr>استكشاف الضرب</vt:lpstr>
      <vt:lpstr>PowerPoint Presentation</vt:lpstr>
      <vt:lpstr>الضرب عملية تبديلية </vt:lpstr>
      <vt:lpstr>إلى اللقاء في درس جديد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ابو محمد</cp:lastModifiedBy>
  <cp:revision>31</cp:revision>
  <dcterms:created xsi:type="dcterms:W3CDTF">2020-05-02T02:36:07Z</dcterms:created>
  <dcterms:modified xsi:type="dcterms:W3CDTF">2020-05-14T08:17:36Z</dcterms:modified>
</cp:coreProperties>
</file>