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2" r:id="rId4"/>
    <p:sldId id="265" r:id="rId5"/>
    <p:sldId id="266" r:id="rId6"/>
    <p:sldId id="267" r:id="rId7"/>
    <p:sldId id="268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84258" autoAdjust="0"/>
  </p:normalViewPr>
  <p:slideViewPr>
    <p:cSldViewPr snapToGrid="0" snapToObjects="1">
      <p:cViewPr varScale="1">
        <p:scale>
          <a:sx n="63" d="100"/>
          <a:sy n="63" d="100"/>
        </p:scale>
        <p:origin x="16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7" Type="http://schemas.openxmlformats.org/officeDocument/2006/relationships/image" Target="../media/image2.png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7" Type="http://schemas.openxmlformats.org/officeDocument/2006/relationships/image" Target="../media/image2.png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2" Type="http://schemas.microsoft.com/office/2007/relationships/media" Target="../media/media8.wma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361063" y="4926843"/>
            <a:ext cx="375791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 smtClean="0"/>
              <a:t>الدرس الأول</a:t>
            </a:r>
          </a:p>
          <a:p>
            <a:pPr algn="ctr" rtl="1"/>
            <a:r>
              <a:rPr lang="ar-SA" sz="3200" dirty="0" smtClean="0"/>
              <a:t>استكشف ضم مجموعات متساوية</a:t>
            </a:r>
            <a:endParaRPr lang="ar-AE" sz="3200" dirty="0"/>
          </a:p>
        </p:txBody>
      </p:sp>
      <p:pic>
        <p:nvPicPr>
          <p:cNvPr id="6" name="صوت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910"/>
    </mc:Choice>
    <mc:Fallback>
      <p:transition spd="slow" advTm="179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                                            </a:t>
            </a:r>
            <a:r>
              <a:rPr lang="ar-SA" sz="2400" dirty="0" smtClean="0"/>
              <a:t>عزيزي التلميذ :يتوقع منك في نهاية الدرس ان :</a:t>
            </a:r>
          </a:p>
          <a:p>
            <a:pPr marL="0" indent="0" algn="r" rtl="1">
              <a:buNone/>
            </a:pPr>
            <a:r>
              <a:rPr lang="ar-AE" sz="2400" dirty="0" smtClean="0"/>
              <a:t>1</a:t>
            </a:r>
            <a:r>
              <a:rPr lang="ar-AE" sz="2400" dirty="0" smtClean="0">
                <a:solidFill>
                  <a:srgbClr val="FF0000"/>
                </a:solidFill>
              </a:rPr>
              <a:t>.ان تجمع اعداد متساوية للتعبير عن مجموعات متساوية </a:t>
            </a:r>
          </a:p>
          <a:p>
            <a:pPr marL="0" indent="0" algn="r" rtl="1">
              <a:buNone/>
            </a:pPr>
            <a:endParaRPr lang="ar-AE" sz="2400" dirty="0"/>
          </a:p>
          <a:p>
            <a:pPr marL="0" indent="0" algn="r" rtl="1">
              <a:buNone/>
            </a:pPr>
            <a:r>
              <a:rPr lang="ar-AE" sz="2400" dirty="0" smtClean="0"/>
              <a:t>2.</a:t>
            </a:r>
            <a:r>
              <a:rPr lang="ar-AE" sz="2400" dirty="0" smtClean="0">
                <a:solidFill>
                  <a:srgbClr val="92D050"/>
                </a:solidFill>
              </a:rPr>
              <a:t>ان تكون نماذج لمجموعات متساوية</a:t>
            </a:r>
            <a:endParaRPr lang="ar-SA" sz="2400" dirty="0" smtClean="0">
              <a:solidFill>
                <a:srgbClr val="92D050"/>
              </a:solidFill>
            </a:endParaRPr>
          </a:p>
          <a:p>
            <a:pPr marL="0" indent="0" algn="r" rtl="1">
              <a:buNone/>
            </a:pPr>
            <a:r>
              <a:rPr lang="ar-SA" sz="2400" dirty="0" smtClean="0"/>
              <a:t>                                                    </a:t>
            </a:r>
          </a:p>
          <a:p>
            <a:r>
              <a:rPr lang="ar-SA" sz="2400" dirty="0" smtClean="0"/>
              <a:t>                                                                                                  </a:t>
            </a:r>
            <a:r>
              <a:rPr lang="en-US" sz="2400" dirty="0" smtClean="0"/>
              <a:t>     </a:t>
            </a:r>
            <a:r>
              <a:rPr lang="ar-SA" sz="2400" dirty="0" smtClean="0"/>
              <a:t>  </a:t>
            </a:r>
            <a:r>
              <a:rPr lang="ar-SA" dirty="0" smtClean="0"/>
              <a:t>                         </a:t>
            </a:r>
            <a:endParaRPr lang="ar-AE" dirty="0"/>
          </a:p>
        </p:txBody>
      </p:sp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4" name="مخطط انسيابي: شريط مثقب 3"/>
          <p:cNvSpPr/>
          <p:nvPr/>
        </p:nvSpPr>
        <p:spPr>
          <a:xfrm rot="10800000" flipH="1" flipV="1">
            <a:off x="1188719" y="640081"/>
            <a:ext cx="6766560" cy="838201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dirty="0"/>
              <a:t>استكشف ضم مجموعات متساوية</a:t>
            </a:r>
            <a:endParaRPr lang="ar-AE" sz="3200" dirty="0"/>
          </a:p>
        </p:txBody>
      </p:sp>
      <p:pic>
        <p:nvPicPr>
          <p:cNvPr id="7" name="صوت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481"/>
    </mc:Choice>
    <mc:Fallback>
      <p:transition spd="slow" advTm="13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</p:bld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9" name="موجة 8"/>
          <p:cNvSpPr/>
          <p:nvPr/>
        </p:nvSpPr>
        <p:spPr>
          <a:xfrm rot="10800000" flipH="1" flipV="1">
            <a:off x="1332690" y="483847"/>
            <a:ext cx="6168789" cy="1255593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3200" dirty="0" smtClean="0"/>
          </a:p>
          <a:p>
            <a:pPr algn="ctr" rtl="1"/>
            <a:r>
              <a:rPr lang="ar-SA" sz="3200" dirty="0" smtClean="0"/>
              <a:t>استكشف </a:t>
            </a:r>
            <a:r>
              <a:rPr lang="ar-SA" sz="3200" dirty="0"/>
              <a:t>ضم مجموعات متساوية</a:t>
            </a:r>
            <a:endParaRPr lang="ar-AE" sz="3200" dirty="0"/>
          </a:p>
          <a:p>
            <a:pPr algn="ctr" rtl="1"/>
            <a:r>
              <a:rPr lang="ar-SA" sz="3200" dirty="0" smtClean="0"/>
              <a:t>           </a:t>
            </a:r>
            <a:endParaRPr lang="ar-AE" sz="3200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3739487" y="1947298"/>
            <a:ext cx="4499663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/>
              <a:t>ل</a:t>
            </a:r>
            <a:r>
              <a:rPr lang="ar-SA" sz="3200" dirty="0" smtClean="0"/>
              <a:t>نتذكر معا:</a:t>
            </a:r>
          </a:p>
          <a:p>
            <a:pPr algn="r"/>
            <a:r>
              <a:rPr lang="ar-SA" sz="3200" dirty="0" smtClean="0"/>
              <a:t>3+3+3=</a:t>
            </a:r>
          </a:p>
          <a:p>
            <a:pPr algn="r"/>
            <a:r>
              <a:rPr lang="ar-SA" sz="3200" dirty="0" smtClean="0"/>
              <a:t>4+4+4+4=</a:t>
            </a:r>
          </a:p>
          <a:p>
            <a:pPr algn="r"/>
            <a:r>
              <a:rPr lang="ar-SA" sz="3200" dirty="0" smtClean="0"/>
              <a:t>5+5+5=</a:t>
            </a:r>
            <a:endParaRPr lang="ar-AE" sz="32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4815840" y="2470666"/>
            <a:ext cx="1905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800" dirty="0" smtClean="0"/>
              <a:t>9</a:t>
            </a:r>
            <a:endParaRPr lang="ar-AE" sz="28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4417084" y="2907469"/>
            <a:ext cx="16636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800" dirty="0" smtClean="0"/>
              <a:t>16</a:t>
            </a:r>
            <a:endParaRPr lang="ar-AE" sz="28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5248922" y="3406390"/>
            <a:ext cx="16636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800" dirty="0" smtClean="0"/>
              <a:t>15</a:t>
            </a:r>
            <a:endParaRPr lang="ar-AE" sz="2800" dirty="0"/>
          </a:p>
        </p:txBody>
      </p:sp>
      <p:pic>
        <p:nvPicPr>
          <p:cNvPr id="6" name="صوت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8809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972"/>
    </mc:Choice>
    <mc:Fallback>
      <p:transition spd="slow" advTm="23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 animBg="1"/>
      <p:bldP spid="36" grpId="0"/>
      <p:bldP spid="3" grpId="0"/>
      <p:bldP spid="7" grpId="0"/>
      <p:bldP spid="8" grpId="0"/>
    </p:bld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9" name="موجة 8"/>
          <p:cNvSpPr/>
          <p:nvPr/>
        </p:nvSpPr>
        <p:spPr>
          <a:xfrm rot="10800000" flipH="1" flipV="1">
            <a:off x="1332690" y="483847"/>
            <a:ext cx="6168789" cy="1255593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3200" dirty="0" smtClean="0"/>
          </a:p>
          <a:p>
            <a:pPr algn="ctr" rtl="1"/>
            <a:r>
              <a:rPr lang="ar-SA" sz="3200" dirty="0" smtClean="0"/>
              <a:t>استكشف </a:t>
            </a:r>
            <a:r>
              <a:rPr lang="ar-SA" sz="3200" dirty="0"/>
              <a:t>ضم مجموعات متساوية</a:t>
            </a:r>
            <a:endParaRPr lang="ar-AE" sz="3200" dirty="0"/>
          </a:p>
          <a:p>
            <a:pPr algn="ctr" rtl="1"/>
            <a:r>
              <a:rPr lang="ar-SA" sz="3200" dirty="0" smtClean="0"/>
              <a:t>           </a:t>
            </a:r>
            <a:endParaRPr lang="ar-AE" sz="32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" y="2420449"/>
            <a:ext cx="1333500" cy="157353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295" y="2420449"/>
            <a:ext cx="1333500" cy="157353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795" y="2420449"/>
            <a:ext cx="1333500" cy="157353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4571999" y="1920240"/>
            <a:ext cx="4051301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بإمكانك </a:t>
            </a:r>
            <a:r>
              <a:rPr lang="ar-SA" sz="2800" dirty="0" smtClean="0"/>
              <a:t>ان تجمع </a:t>
            </a:r>
            <a:r>
              <a:rPr lang="ar-SA" sz="2800" dirty="0" smtClean="0"/>
              <a:t>لإيجاد </a:t>
            </a:r>
            <a:r>
              <a:rPr lang="ar-SA" sz="2800" dirty="0" smtClean="0"/>
              <a:t>عدد الاشرعة</a:t>
            </a:r>
          </a:p>
          <a:p>
            <a:pPr algn="r" rtl="1"/>
            <a:endParaRPr lang="ar-SA" sz="2800" dirty="0"/>
          </a:p>
          <a:p>
            <a:pPr algn="r" rtl="1"/>
            <a:r>
              <a:rPr lang="ar-SA" sz="2800" dirty="0" smtClean="0"/>
              <a:t>3+3+3=</a:t>
            </a:r>
            <a:endParaRPr lang="ar-AE" sz="28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5623560" y="3237059"/>
            <a:ext cx="16459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800" dirty="0" smtClean="0"/>
              <a:t>9</a:t>
            </a:r>
            <a:endParaRPr lang="ar-AE" sz="2800" dirty="0"/>
          </a:p>
        </p:txBody>
      </p:sp>
      <p:pic>
        <p:nvPicPr>
          <p:cNvPr id="11" name="صوت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1184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712"/>
    </mc:Choice>
    <mc:Fallback>
      <p:transition spd="slow" advTm="23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 animBg="1"/>
      <p:bldP spid="4" grpId="0"/>
      <p:bldP spid="6" grpId="0"/>
    </p:bld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9" name="موجة 8"/>
          <p:cNvSpPr/>
          <p:nvPr/>
        </p:nvSpPr>
        <p:spPr>
          <a:xfrm rot="10800000" flipH="1" flipV="1">
            <a:off x="1432243" y="256836"/>
            <a:ext cx="6168789" cy="1255593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3200" dirty="0" smtClean="0"/>
          </a:p>
          <a:p>
            <a:pPr algn="ctr" rtl="1"/>
            <a:r>
              <a:rPr lang="ar-SA" sz="3200" dirty="0" smtClean="0"/>
              <a:t>استكشف </a:t>
            </a:r>
            <a:r>
              <a:rPr lang="ar-SA" sz="3200" dirty="0"/>
              <a:t>ضم مجموعات متساوية</a:t>
            </a:r>
            <a:endParaRPr lang="ar-AE" sz="3200" dirty="0"/>
          </a:p>
          <a:p>
            <a:pPr algn="ctr" rtl="1"/>
            <a:r>
              <a:rPr lang="ar-SA" sz="3200" dirty="0" smtClean="0"/>
              <a:t>           </a:t>
            </a:r>
            <a:endParaRPr lang="ar-AE" sz="3200" dirty="0"/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772139"/>
              </p:ext>
            </p:extLst>
          </p:nvPr>
        </p:nvGraphicFramePr>
        <p:xfrm>
          <a:off x="2743198" y="1676400"/>
          <a:ext cx="4306046" cy="4802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12723"/>
                <a:gridCol w="1736961"/>
                <a:gridCol w="1356362"/>
              </a:tblGrid>
              <a:tr h="405244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العدد كتابة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العدد رسما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العدد رقما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17697">
                <a:tc>
                  <a:txBody>
                    <a:bodyPr/>
                    <a:lstStyle/>
                    <a:p>
                      <a:pPr algn="ctr" rtl="1">
                        <a:lnSpc>
                          <a:spcPct val="300000"/>
                        </a:lnSpc>
                      </a:pPr>
                      <a:r>
                        <a:rPr lang="ar-SA" dirty="0" smtClean="0"/>
                        <a:t>1 مركب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300000"/>
                        </a:lnSpc>
                      </a:pP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300000"/>
                        </a:lnSpc>
                      </a:pP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961897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2 مركب    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117842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3 مراكب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صورة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388" y="2416050"/>
            <a:ext cx="1648252" cy="989575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705" y="3617280"/>
            <a:ext cx="647935" cy="764562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925" y="3647186"/>
            <a:ext cx="615426" cy="726202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369" y="4465676"/>
            <a:ext cx="778500" cy="918629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78" y="5451320"/>
            <a:ext cx="778500" cy="918629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388" y="4465675"/>
            <a:ext cx="778500" cy="918629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3185160" y="2618449"/>
            <a:ext cx="5029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3</a:t>
            </a:r>
            <a:endParaRPr lang="ar-AE" sz="3200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2048931" y="3783350"/>
            <a:ext cx="18496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3+3=6</a:t>
            </a:r>
            <a:endParaRPr lang="ar-AE" sz="2800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2549869" y="4845549"/>
            <a:ext cx="15775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3+3+3</a:t>
            </a:r>
            <a:r>
              <a:rPr lang="ar-SA" sz="2400" dirty="0" smtClean="0"/>
              <a:t>=9</a:t>
            </a:r>
            <a:endParaRPr lang="ar-AE" sz="2400" dirty="0"/>
          </a:p>
        </p:txBody>
      </p:sp>
      <p:pic>
        <p:nvPicPr>
          <p:cNvPr id="7" name="صوت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126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867"/>
    </mc:Choice>
    <mc:Fallback>
      <p:transition spd="slow" advTm="5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 animBg="1"/>
      <p:bldP spid="15" grpId="0"/>
      <p:bldP spid="16" grpId="0"/>
      <p:bldP spid="17" grpId="0"/>
    </p:bld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9" name="موجة 8"/>
          <p:cNvSpPr/>
          <p:nvPr/>
        </p:nvSpPr>
        <p:spPr>
          <a:xfrm rot="10800000" flipH="1" flipV="1">
            <a:off x="1332690" y="483847"/>
            <a:ext cx="6168789" cy="1255593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3200" dirty="0" smtClean="0"/>
          </a:p>
          <a:p>
            <a:pPr algn="ctr" rtl="1"/>
            <a:r>
              <a:rPr lang="ar-SA" sz="3200" dirty="0" smtClean="0"/>
              <a:t>استكشف </a:t>
            </a:r>
            <a:r>
              <a:rPr lang="ar-SA" sz="3200" dirty="0"/>
              <a:t>ضم مجموعات متساوية</a:t>
            </a:r>
            <a:endParaRPr lang="ar-AE" sz="3200" dirty="0"/>
          </a:p>
          <a:p>
            <a:pPr algn="ctr" rtl="1"/>
            <a:r>
              <a:rPr lang="ar-SA" sz="3200" dirty="0" smtClean="0"/>
              <a:t>           </a:t>
            </a:r>
            <a:endParaRPr lang="ar-AE" sz="3200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609601" y="1947298"/>
            <a:ext cx="762955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 smtClean="0"/>
              <a:t>النشاط الثاني</a:t>
            </a:r>
          </a:p>
          <a:p>
            <a:pPr algn="r"/>
            <a:r>
              <a:rPr lang="ar-SA" sz="3200" dirty="0" smtClean="0"/>
              <a:t>اجمع </a:t>
            </a:r>
            <a:r>
              <a:rPr lang="ar-SA" sz="3200" dirty="0" smtClean="0"/>
              <a:t>لأجد </a:t>
            </a:r>
            <a:r>
              <a:rPr lang="ar-SA" sz="3200" dirty="0" smtClean="0"/>
              <a:t>عدد القلوب</a:t>
            </a:r>
          </a:p>
          <a:p>
            <a:pPr algn="r"/>
            <a:endParaRPr lang="ar-SA" sz="3200" dirty="0" smtClean="0"/>
          </a:p>
        </p:txBody>
      </p:sp>
      <p:sp>
        <p:nvSpPr>
          <p:cNvPr id="3" name="قلب 2"/>
          <p:cNvSpPr/>
          <p:nvPr/>
        </p:nvSpPr>
        <p:spPr>
          <a:xfrm>
            <a:off x="7040689" y="3269083"/>
            <a:ext cx="746760" cy="441959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قلب 6"/>
          <p:cNvSpPr/>
          <p:nvPr/>
        </p:nvSpPr>
        <p:spPr>
          <a:xfrm>
            <a:off x="7817419" y="3297548"/>
            <a:ext cx="746760" cy="441959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قلب 7"/>
          <p:cNvSpPr/>
          <p:nvPr/>
        </p:nvSpPr>
        <p:spPr>
          <a:xfrm>
            <a:off x="5926480" y="3282205"/>
            <a:ext cx="746760" cy="441959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قلب 9"/>
          <p:cNvSpPr/>
          <p:nvPr/>
        </p:nvSpPr>
        <p:spPr>
          <a:xfrm>
            <a:off x="5112403" y="3271100"/>
            <a:ext cx="746760" cy="441959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قلب 10"/>
          <p:cNvSpPr/>
          <p:nvPr/>
        </p:nvSpPr>
        <p:spPr>
          <a:xfrm>
            <a:off x="3802005" y="3282202"/>
            <a:ext cx="746760" cy="441959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قلب 11"/>
          <p:cNvSpPr/>
          <p:nvPr/>
        </p:nvSpPr>
        <p:spPr>
          <a:xfrm>
            <a:off x="2984913" y="3269084"/>
            <a:ext cx="746760" cy="441959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3" name="قلب 12"/>
          <p:cNvSpPr/>
          <p:nvPr/>
        </p:nvSpPr>
        <p:spPr>
          <a:xfrm>
            <a:off x="1692687" y="3227398"/>
            <a:ext cx="746760" cy="441959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قلب 13"/>
          <p:cNvSpPr/>
          <p:nvPr/>
        </p:nvSpPr>
        <p:spPr>
          <a:xfrm>
            <a:off x="895759" y="3214634"/>
            <a:ext cx="746760" cy="441959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" name="مربع نص 3"/>
          <p:cNvSpPr txBox="1"/>
          <p:nvPr/>
        </p:nvSpPr>
        <p:spPr>
          <a:xfrm>
            <a:off x="2347886" y="3992880"/>
            <a:ext cx="4325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dirty="0" smtClean="0"/>
              <a:t>.........+...............+..............+..............=</a:t>
            </a:r>
            <a:endParaRPr lang="ar-AE" dirty="0"/>
          </a:p>
        </p:txBody>
      </p:sp>
      <p:sp>
        <p:nvSpPr>
          <p:cNvPr id="6" name="مربع نص 5"/>
          <p:cNvSpPr txBox="1"/>
          <p:nvPr/>
        </p:nvSpPr>
        <p:spPr>
          <a:xfrm>
            <a:off x="5522003" y="3863799"/>
            <a:ext cx="9294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2</a:t>
            </a:r>
            <a:endParaRPr lang="ar-AE" sz="2800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4765331" y="3837829"/>
            <a:ext cx="877589" cy="521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2</a:t>
            </a:r>
            <a:endParaRPr lang="ar-AE" sz="2800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3642550" y="3875470"/>
            <a:ext cx="9294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2</a:t>
            </a:r>
            <a:endParaRPr lang="ar-AE" sz="2800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2592523" y="3849740"/>
            <a:ext cx="9294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2</a:t>
            </a:r>
            <a:endParaRPr lang="ar-AE" sz="2800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1601342" y="3915936"/>
            <a:ext cx="9294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8</a:t>
            </a:r>
            <a:endParaRPr lang="ar-AE" sz="2800" dirty="0"/>
          </a:p>
        </p:txBody>
      </p:sp>
      <p:pic>
        <p:nvPicPr>
          <p:cNvPr id="15" name="صوت 1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338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883"/>
    </mc:Choice>
    <mc:Fallback>
      <p:transition spd="slow" advTm="26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9" grpId="0" animBg="1"/>
      <p:bldP spid="36" grpId="0"/>
      <p:bldP spid="3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4" grpId="0"/>
      <p:bldP spid="6" grpId="0"/>
      <p:bldP spid="16" grpId="0"/>
      <p:bldP spid="17" grpId="0"/>
      <p:bldP spid="19" grpId="0"/>
    </p:bld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9" name="موجة 8"/>
          <p:cNvSpPr/>
          <p:nvPr/>
        </p:nvSpPr>
        <p:spPr>
          <a:xfrm rot="10800000" flipH="1" flipV="1">
            <a:off x="1332690" y="483847"/>
            <a:ext cx="6168789" cy="1255593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3200" dirty="0" smtClean="0"/>
          </a:p>
          <a:p>
            <a:pPr algn="ctr" rtl="1"/>
            <a:r>
              <a:rPr lang="ar-SA" sz="3200" dirty="0" smtClean="0"/>
              <a:t>استكشف </a:t>
            </a:r>
            <a:r>
              <a:rPr lang="ar-SA" sz="3200" dirty="0"/>
              <a:t>ضم مجموعات متساوية</a:t>
            </a:r>
            <a:endParaRPr lang="ar-AE" sz="3200" dirty="0"/>
          </a:p>
          <a:p>
            <a:pPr algn="ctr" rtl="1"/>
            <a:r>
              <a:rPr lang="ar-SA" sz="3200" dirty="0" smtClean="0"/>
              <a:t>           </a:t>
            </a:r>
            <a:endParaRPr lang="ar-AE" sz="3200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563881" y="1947298"/>
            <a:ext cx="7675270" cy="5977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 smtClean="0"/>
              <a:t>ارسم مجموعات متساوية تعبر عن عملية الجمع</a:t>
            </a:r>
            <a:endParaRPr lang="ar-AE" sz="32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426720" y="2572872"/>
            <a:ext cx="781243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 smtClean="0"/>
              <a:t>6+6+6+6=24</a:t>
            </a:r>
          </a:p>
          <a:p>
            <a:pPr algn="r"/>
            <a:endParaRPr lang="ar-AE" sz="3200" dirty="0"/>
          </a:p>
        </p:txBody>
      </p:sp>
      <p:sp>
        <p:nvSpPr>
          <p:cNvPr id="3" name="مخطط انسيابي: معالجة متعاقبة 2"/>
          <p:cNvSpPr/>
          <p:nvPr/>
        </p:nvSpPr>
        <p:spPr>
          <a:xfrm>
            <a:off x="6633143" y="2999992"/>
            <a:ext cx="1859280" cy="98613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4571999" y="2999992"/>
            <a:ext cx="1859280" cy="98613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خطط انسيابي: معالجة متعاقبة 9"/>
          <p:cNvSpPr/>
          <p:nvPr/>
        </p:nvSpPr>
        <p:spPr>
          <a:xfrm>
            <a:off x="2557804" y="2999992"/>
            <a:ext cx="1859280" cy="98613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مخطط انسيابي: معالجة متعاقبة 10"/>
          <p:cNvSpPr/>
          <p:nvPr/>
        </p:nvSpPr>
        <p:spPr>
          <a:xfrm>
            <a:off x="542952" y="2999992"/>
            <a:ext cx="1859280" cy="98613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9500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81"/>
    </mc:Choice>
    <mc:Fallback>
      <p:transition spd="slow" advTm="19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  <p:bldP spid="36" grpId="0"/>
      <p:bldP spid="6" grpId="0"/>
      <p:bldP spid="3" grpId="0" animBg="1"/>
      <p:bldP spid="8" grpId="0" animBg="1"/>
      <p:bldP spid="10" grpId="0" animBg="1"/>
      <p:bldP spid="11" grpId="0" animBg="1"/>
    </p:bld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274638"/>
            <a:ext cx="8229600" cy="1143000"/>
          </a:xfrm>
        </p:spPr>
        <p:txBody>
          <a:bodyPr/>
          <a:lstStyle/>
          <a:p>
            <a:r>
              <a:rPr lang="ar-SA" dirty="0"/>
              <a:t>تنويه هام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723" y="1106906"/>
            <a:ext cx="7924492" cy="37112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ar-AE" dirty="0"/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endParaRPr lang="ar-AE" dirty="0" smtClean="0"/>
          </a:p>
          <a:p>
            <a:r>
              <a:rPr lang="en-US" dirty="0" smtClean="0"/>
              <a:t>                                               </a:t>
            </a:r>
            <a:r>
              <a:rPr lang="ar-AE" dirty="0" smtClean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عليكم ورحمة الله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وبركاته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ar-AE" dirty="0"/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673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23"/>
    </mc:Choice>
    <mc:Fallback>
      <p:transition spd="slow" advTm="11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8|1|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7|10.6|5.4|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2.1|1.1|7.6|1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9.1|5.2|5.1|1.9|2.6|1.7|1.1|9.3|4|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|3.9|0.7|1.9|0.5|0.6|0.5|0.4|0.6|4.4|1.3|2.3|1.1|1.3|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7.7|5.1|0.9|0.5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0.8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616</TotalTime>
  <Words>170</Words>
  <Application>Microsoft Office PowerPoint</Application>
  <PresentationFormat>عرض على الشاشة (3:4)‏</PresentationFormat>
  <Paragraphs>85</Paragraphs>
  <Slides>8</Slides>
  <Notes>0</Notes>
  <HiddenSlides>0</HiddenSlides>
  <MMClips>8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Arabic Typesetting</vt:lpstr>
      <vt:lpstr>Arial</vt:lpstr>
      <vt:lpstr>Calibri</vt:lpstr>
      <vt:lpstr>Times New Roman</vt:lpstr>
      <vt:lpstr>school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تنويه هام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71</cp:revision>
  <dcterms:created xsi:type="dcterms:W3CDTF">2020-05-02T02:36:07Z</dcterms:created>
  <dcterms:modified xsi:type="dcterms:W3CDTF">2020-06-09T09:11:20Z</dcterms:modified>
</cp:coreProperties>
</file>