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28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3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4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486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6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5400" b="1" dirty="0" smtClean="0"/>
              <a:t>أسلوبُ الشَّرط</a:t>
            </a:r>
            <a:br>
              <a:rPr lang="ar-SA" sz="5400" b="1" dirty="0" smtClean="0"/>
            </a:br>
            <a:r>
              <a:rPr lang="ar-SA" sz="5400" b="1" dirty="0" smtClean="0"/>
              <a:t>الشَّدة</a:t>
            </a:r>
            <a:endParaRPr lang="en-US" sz="54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"/>
              <a:t>أتعلم</a:t>
            </a:r>
            <a:endParaRPr lang="en-US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US"/>
          </a:p>
        </p:txBody>
      </p:sp>
      <p:pic>
        <p:nvPicPr>
          <p:cNvPr id="2097152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8" y="1141436"/>
            <a:ext cx="8186782" cy="3440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ar-SY" dirty="0" smtClean="0"/>
              <a:t> تدريبات لغوية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457200" y="1705969"/>
            <a:ext cx="8179751" cy="4640239"/>
          </a:xfrm>
        </p:spPr>
        <p:txBody>
          <a:bodyPr>
            <a:normAutofit fontScale="97222"/>
          </a:bodyPr>
          <a:lstStyle/>
          <a:p>
            <a:pPr marL="0" indent="0" algn="r" rtl="1">
              <a:buNone/>
            </a:pPr>
            <a:r>
              <a:rPr lang="ar" sz="3600" b="1" dirty="0"/>
              <a:t>١</a:t>
            </a:r>
            <a:r>
              <a:rPr lang="en-US" altLang="ar" sz="3600" b="1" dirty="0"/>
              <a:t>-</a:t>
            </a:r>
            <a:r>
              <a:rPr lang="ar" altLang="ar" sz="3600" b="1" dirty="0"/>
              <a:t>أضع</a:t>
            </a:r>
            <a:r>
              <a:rPr lang="en-US" altLang="ar" sz="3600" b="1" dirty="0"/>
              <a:t> </a:t>
            </a:r>
            <a:r>
              <a:rPr lang="ar" altLang="ar" sz="3600" b="1" dirty="0"/>
              <a:t>الحرف</a:t>
            </a:r>
            <a:r>
              <a:rPr lang="en-US" altLang="ar" sz="3600" b="1" dirty="0"/>
              <a:t>  </a:t>
            </a:r>
            <a:r>
              <a:rPr lang="en-US" altLang="ar" sz="3600" b="1" dirty="0" smtClean="0"/>
              <a:t>)  </a:t>
            </a:r>
            <a:r>
              <a:rPr lang="ar" altLang="ar" sz="3600" b="1" dirty="0">
                <a:solidFill>
                  <a:srgbClr val="FF0000"/>
                </a:solidFill>
              </a:rPr>
              <a:t>إنْ</a:t>
            </a:r>
            <a:r>
              <a:rPr lang="en-US" altLang="ar" sz="3600" b="1" dirty="0"/>
              <a:t>  </a:t>
            </a:r>
            <a:r>
              <a:rPr lang="en-US" altLang="ar" sz="3600" b="1" dirty="0" smtClean="0"/>
              <a:t>( </a:t>
            </a:r>
            <a:r>
              <a:rPr lang="ar" altLang="ar" sz="3600" b="1" dirty="0"/>
              <a:t>في</a:t>
            </a:r>
            <a:r>
              <a:rPr lang="en-US" altLang="ar" sz="3600" b="1" dirty="0"/>
              <a:t> </a:t>
            </a:r>
            <a:r>
              <a:rPr lang="ar" altLang="ar" sz="3600" b="1" dirty="0"/>
              <a:t>الفراغ</a:t>
            </a:r>
            <a:r>
              <a:rPr lang="en-US" altLang="ar" sz="3600" b="1" dirty="0"/>
              <a:t> </a:t>
            </a:r>
            <a:r>
              <a:rPr lang="ar" altLang="ar" sz="3600" b="1" dirty="0"/>
              <a:t>ثم</a:t>
            </a:r>
            <a:r>
              <a:rPr lang="en-US" altLang="ar" sz="3600" b="1" dirty="0"/>
              <a:t> </a:t>
            </a:r>
            <a:r>
              <a:rPr lang="ar" altLang="ar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أقرأ</a:t>
            </a:r>
            <a:r>
              <a:rPr lang="en-US" altLang="ar" sz="3600" b="1" dirty="0"/>
              <a:t> </a:t>
            </a:r>
            <a:r>
              <a:rPr lang="ar" altLang="ar" sz="3600" b="1" dirty="0"/>
              <a:t>منتبهاً</a:t>
            </a:r>
            <a:r>
              <a:rPr lang="en-US" altLang="ar" sz="3600" b="1" dirty="0"/>
              <a:t> </a:t>
            </a:r>
            <a:r>
              <a:rPr lang="ar" altLang="ar" sz="3600" b="1" dirty="0"/>
              <a:t>لجزئي</a:t>
            </a:r>
            <a:r>
              <a:rPr lang="en-US" altLang="ar" sz="3600" b="1" dirty="0"/>
              <a:t> </a:t>
            </a:r>
            <a:r>
              <a:rPr lang="ar" altLang="ar" sz="3600" b="1" dirty="0"/>
              <a:t>الكلام</a:t>
            </a:r>
            <a:r>
              <a:rPr lang="en-US" altLang="ar" sz="3600" b="1" dirty="0"/>
              <a:t>: </a:t>
            </a:r>
            <a:endParaRPr lang="en-US" sz="3600" b="1" dirty="0"/>
          </a:p>
          <a:p>
            <a:pPr marL="0" indent="0" algn="ctr" rtl="1">
              <a:buNone/>
            </a:pPr>
            <a:r>
              <a:rPr lang="en-US" altLang="ar" sz="3600" b="1" dirty="0"/>
              <a:t>*-</a:t>
            </a:r>
            <a:r>
              <a:rPr lang="ar" altLang="ar" sz="3600" b="1" dirty="0"/>
              <a:t>…………</a:t>
            </a:r>
            <a:r>
              <a:rPr lang="en-US" altLang="ar" sz="3600" b="1" dirty="0"/>
              <a:t> ..</a:t>
            </a:r>
            <a:r>
              <a:rPr lang="ar" altLang="ar" sz="3600" b="1" dirty="0" smtClean="0"/>
              <a:t>تأكلْ</a:t>
            </a:r>
            <a:r>
              <a:rPr lang="en-US" altLang="ar" sz="3600" b="1" dirty="0" smtClean="0"/>
              <a:t>  </a:t>
            </a:r>
            <a:r>
              <a:rPr lang="ar" altLang="ar" sz="3600" b="1" dirty="0" smtClean="0"/>
              <a:t>عسلا</a:t>
            </a:r>
            <a:r>
              <a:rPr lang="en-US" altLang="ar" sz="3600" b="1" dirty="0" smtClean="0"/>
              <a:t> </a:t>
            </a:r>
            <a:r>
              <a:rPr lang="ar" altLang="ar" sz="3600" b="1" dirty="0" smtClean="0"/>
              <a:t>تسْعدْ</a:t>
            </a:r>
            <a:r>
              <a:rPr lang="ar-SY" altLang="ar" sz="3600" b="1" dirty="0" smtClean="0"/>
              <a:t> عاملات </a:t>
            </a:r>
            <a:r>
              <a:rPr lang="ar-SY" altLang="ar" sz="3600" b="1" dirty="0" err="1" smtClean="0"/>
              <a:t>النحل.ِ</a:t>
            </a:r>
            <a:endParaRPr lang="en-US" sz="3600" b="1" dirty="0"/>
          </a:p>
          <a:p>
            <a:pPr marL="0" indent="0" algn="ctr" rtl="1">
              <a:buNone/>
            </a:pPr>
            <a:r>
              <a:rPr lang="en-US" altLang="ar" sz="3600" b="1" dirty="0"/>
              <a:t>*-</a:t>
            </a:r>
            <a:r>
              <a:rPr lang="ar" altLang="ar" sz="3600" b="1" dirty="0"/>
              <a:t>……………</a:t>
            </a:r>
            <a:r>
              <a:rPr lang="en-US" altLang="ar" sz="3600" b="1" dirty="0"/>
              <a:t> .. </a:t>
            </a:r>
            <a:r>
              <a:rPr lang="ar" altLang="ar" sz="3600" b="1" dirty="0"/>
              <a:t>تَنْظرْ</a:t>
            </a:r>
            <a:r>
              <a:rPr lang="en-US" altLang="ar" sz="3600" b="1" dirty="0"/>
              <a:t> </a:t>
            </a:r>
            <a:r>
              <a:rPr lang="ar" altLang="ar" sz="3600" b="1" dirty="0"/>
              <a:t>إلى</a:t>
            </a:r>
            <a:r>
              <a:rPr lang="en-US" altLang="ar" sz="3600" b="1" dirty="0"/>
              <a:t> </a:t>
            </a:r>
            <a:r>
              <a:rPr lang="ar" altLang="ar" sz="3600" b="1" dirty="0"/>
              <a:t>بيت</a:t>
            </a:r>
            <a:r>
              <a:rPr lang="en-US" altLang="ar" sz="3600" b="1" dirty="0"/>
              <a:t> </a:t>
            </a:r>
            <a:r>
              <a:rPr lang="ar" altLang="ar" sz="3600" b="1" dirty="0" smtClean="0"/>
              <a:t>النحل</a:t>
            </a:r>
            <a:r>
              <a:rPr lang="en-US" altLang="ar" sz="3600" b="1" dirty="0" smtClean="0"/>
              <a:t> </a:t>
            </a:r>
            <a:r>
              <a:rPr lang="ar" altLang="ar" sz="3600" b="1" dirty="0" smtClean="0"/>
              <a:t>تستمتعْ</a:t>
            </a:r>
            <a:r>
              <a:rPr lang="en-US" altLang="ar" sz="3600" b="1" dirty="0" smtClean="0"/>
              <a:t> </a:t>
            </a:r>
            <a:r>
              <a:rPr lang="ar-SY" altLang="ar" sz="3600" b="1" dirty="0" smtClean="0"/>
              <a:t>   </a:t>
            </a:r>
            <a:r>
              <a:rPr lang="ar" altLang="ar" sz="3600" b="1" dirty="0" smtClean="0"/>
              <a:t>بالتعاون</a:t>
            </a:r>
            <a:r>
              <a:rPr lang="ar-SY" altLang="ar" sz="3600" b="1" dirty="0" smtClean="0"/>
              <a:t>.</a:t>
            </a:r>
            <a:endParaRPr lang="en-US" sz="3600" b="1" dirty="0"/>
          </a:p>
          <a:p>
            <a:pPr algn="r" rtl="1"/>
            <a:r>
              <a:rPr lang="en-US" altLang="ar" sz="3600" b="1" dirty="0"/>
              <a:t>     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"/>
              <a:t>اتعلمْ</a:t>
            </a:r>
            <a:endParaRPr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561767" y="1600200"/>
            <a:ext cx="8125032" cy="3179532"/>
          </a:xfrm>
        </p:spPr>
        <p:txBody>
          <a:bodyPr>
            <a:noAutofit/>
          </a:bodyPr>
          <a:lstStyle/>
          <a:p>
            <a:pPr algn="r" rtl="1"/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-SY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altLang="ar" sz="44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</a:t>
            </a:r>
            <a:r>
              <a:rPr lang="ar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سلوب</a:t>
            </a:r>
            <a:r>
              <a:rPr lang="ar-SY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هذه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</a:t>
            </a:r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سلوب</a:t>
            </a:r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شرط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يبدأ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بـ </a:t>
            </a:r>
            <a:r>
              <a:rPr lang="ar-SY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" altLang="ar" sz="4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</a:t>
            </a:r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Y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الفعلان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المضارعان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حركة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آخرهما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السكون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*              -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الفعل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المضارع</a:t>
            </a:r>
            <a:r>
              <a:rPr lang="ar-SY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altLang="ar" sz="44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</a:t>
            </a:r>
            <a:r>
              <a:rPr lang="ar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ول</a:t>
            </a:r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فعل</a:t>
            </a:r>
            <a:r>
              <a:rPr lang="en-US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الشّرط </a:t>
            </a:r>
          </a:p>
          <a:p>
            <a:pPr algn="r" rtl="1"/>
            <a:r>
              <a:rPr lang="ar-SA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ِ   والثَّاني </a:t>
            </a:r>
            <a:r>
              <a:rPr lang="ar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جواب</a:t>
            </a:r>
            <a:r>
              <a:rPr lang="en-US" altLang="ar" sz="4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الشرط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"/>
              <a:t>الشَّدَّة</a:t>
            </a:r>
            <a:r>
              <a:rPr lang="en-US" altLang="ar"/>
              <a:t> </a:t>
            </a:r>
            <a:endParaRPr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" altLang="ar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النْنَحلة</a:t>
            </a:r>
            <a:r>
              <a:rPr lang="ar" altLang="ar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en-US" altLang="ar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:</a:t>
            </a:r>
            <a:r>
              <a:rPr lang="ar" altLang="ar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النَّحلةُ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" altLang="ar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الشْشَهدُ</a:t>
            </a:r>
            <a:r>
              <a:rPr lang="en-US" altLang="ar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: </a:t>
            </a:r>
            <a:r>
              <a:rPr lang="ar" altLang="ar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الشَّهدُ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lang="ar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الحرف</a:t>
            </a:r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المشدّدْيلفظ</a:t>
            </a:r>
            <a:r>
              <a:rPr lang="en-US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مرتين</a:t>
            </a:r>
            <a:r>
              <a:rPr lang="en-US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ساكن</a:t>
            </a:r>
            <a:r>
              <a:rPr lang="ar-SA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اً</a:t>
            </a:r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ثم</a:t>
            </a:r>
            <a:r>
              <a:rPr lang="en-US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متحرك</a:t>
            </a:r>
            <a:r>
              <a:rPr lang="ar-SA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اً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en-US" altLang="ar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" altLang="ar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شدَّ</a:t>
            </a:r>
            <a:r>
              <a:rPr lang="en-US" altLang="ar" sz="40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الحرف</a:t>
            </a:r>
            <a:r>
              <a:rPr lang="en-US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المشدَّد</a:t>
            </a:r>
            <a:r>
              <a:rPr lang="en-US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دَّ</a:t>
            </a:r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يلفظ</a:t>
            </a:r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دْ</a:t>
            </a:r>
            <a:r>
              <a:rPr lang="en-US" altLang="ar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  <a:r>
              <a:rPr lang="en-US" altLang="ar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108</Words>
  <Application>Microsoft Office PowerPoint</Application>
  <PresentationFormat>عرض على الشاشة (3:4)‏</PresentationFormat>
  <Paragraphs>17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أسلوبُ الشَّرط الشَّدة</vt:lpstr>
      <vt:lpstr>أتعلم</vt:lpstr>
      <vt:lpstr>  تدريبات لغوية</vt:lpstr>
      <vt:lpstr>اتعلمْ</vt:lpstr>
      <vt:lpstr>الشَّدَّة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</cp:revision>
  <dcterms:created xsi:type="dcterms:W3CDTF">2020-05-01T14:36:07Z</dcterms:created>
  <dcterms:modified xsi:type="dcterms:W3CDTF">2020-05-09T15:52:47Z</dcterms:modified>
</cp:coreProperties>
</file>