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66" r:id="rId3"/>
    <p:sldId id="257" r:id="rId4"/>
    <p:sldId id="265" r:id="rId5"/>
    <p:sldId id="263" r:id="rId6"/>
    <p:sldId id="264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E4BDB0-1781-49D4-B33D-C455AF4BA989}" type="datetimeFigureOut">
              <a:rPr lang="ar-AE" smtClean="0"/>
              <a:t>10/10/1441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0E0C3B-D040-402A-84AE-AE0C5A75110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31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السابع: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اطرح عددين بثلاثة منازل</a:t>
            </a:r>
            <a:endParaRPr lang="en-US" dirty="0"/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91"/>
    </mc:Choice>
    <mc:Fallback>
      <p:transition spd="slow" advTm="32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127" x="1625600" y="3108325"/>
          <p14:tracePt t="9854" x="1598613" y="3098800"/>
          <p14:tracePt t="10011" x="1536700" y="3071813"/>
          <p14:tracePt t="10018" x="1473200" y="3036888"/>
          <p14:tracePt t="10026" x="1322388" y="2946400"/>
          <p14:tracePt t="10042" x="1062038" y="2840038"/>
          <p14:tracePt t="10058" x="758825" y="2724150"/>
          <p14:tracePt t="10058" x="633413" y="2679700"/>
          <p14:tracePt t="10078" x="366713" y="2571750"/>
          <p14:tracePt t="10093" x="71438" y="2428875"/>
          <p14:tracePt t="10607" x="53975" y="581025"/>
          <p14:tracePt t="10758" x="98425" y="581025"/>
          <p14:tracePt t="10765" x="152400" y="588963"/>
          <p14:tracePt t="10775" x="231775" y="625475"/>
          <p14:tracePt t="10791" x="303213" y="679450"/>
          <p14:tracePt t="10809" x="330200" y="741363"/>
          <p14:tracePt t="10827" x="357188" y="795338"/>
          <p14:tracePt t="10841" x="384175" y="874713"/>
          <p14:tracePt t="10859" x="393700" y="919163"/>
          <p14:tracePt t="10875" x="393700" y="965200"/>
          <p14:tracePt t="10891" x="303213" y="1036638"/>
          <p14:tracePt t="10908" x="179388" y="1125538"/>
          <p14:tracePt t="11040" x="36513" y="866775"/>
          <p14:tracePt t="11410" x="152400" y="884238"/>
          <p14:tracePt t="11417" x="258763" y="893763"/>
          <p14:tracePt t="11425" x="446088" y="938213"/>
          <p14:tracePt t="11441" x="588963" y="973138"/>
          <p14:tracePt t="11459" x="758825" y="1036638"/>
          <p14:tracePt t="11475" x="812800" y="1071563"/>
          <p14:tracePt t="11475" x="554038" y="1428750"/>
          <p14:tracePt t="11543" x="401638" y="1554163"/>
          <p14:tracePt t="11550" x="133350" y="1768475"/>
          <p14:tracePt t="11641" x="61913" y="1857375"/>
          <p14:tracePt t="11884" x="250825" y="1884363"/>
          <p14:tracePt t="11890" x="768350" y="1965325"/>
          <p14:tracePt t="11908" x="1204913" y="2036763"/>
          <p14:tracePt t="11908" x="1411288" y="2062163"/>
          <p14:tracePt t="11928" x="1785938" y="2125663"/>
          <p14:tracePt t="11942" x="2071688" y="2152650"/>
          <p14:tracePt t="11958" x="2366963" y="2187575"/>
          <p14:tracePt t="11958" x="2500313" y="2205038"/>
          <p14:tracePt t="11978" x="2687638" y="2232025"/>
          <p14:tracePt t="11992" x="2813050" y="2232025"/>
          <p14:tracePt t="12008" x="2867025" y="2251075"/>
          <p14:tracePt t="12024" x="2894013" y="2268538"/>
          <p14:tracePt t="12043" x="2894013" y="2276475"/>
          <p14:tracePt t="12064" x="2894013" y="2286000"/>
          <p14:tracePt t="12078" x="2894013" y="2295525"/>
          <p14:tracePt t="12093" x="2874963" y="2312988"/>
          <p14:tracePt t="12108" x="2847975" y="2330450"/>
          <p14:tracePt t="12125" x="2840038" y="2339975"/>
          <p14:tracePt t="12141" x="2822575" y="2347913"/>
          <p14:tracePt t="12158" x="2822575" y="2357438"/>
          <p14:tracePt t="12174" x="2803525" y="2357438"/>
          <p14:tracePt t="12194" x="2776538" y="2366963"/>
          <p14:tracePt t="12208" x="2741613" y="2393950"/>
          <p14:tracePt t="12227" x="2670175" y="2438400"/>
          <p14:tracePt t="12243" x="2517775" y="2509838"/>
          <p14:tracePt t="12259" x="2419350" y="2571750"/>
          <p14:tracePt t="12275" x="2303463" y="2633663"/>
          <p14:tracePt t="12291" x="2170113" y="2714625"/>
          <p14:tracePt t="12291" x="2098675" y="2741613"/>
          <p14:tracePt t="12311" x="1982788" y="2776538"/>
          <p14:tracePt t="12328" x="1901825" y="2795588"/>
          <p14:tracePt t="12341" x="1874838" y="2795588"/>
          <p14:tracePt t="12358" x="1857375" y="2795588"/>
          <p14:tracePt t="12375" x="1847850" y="2795588"/>
          <p14:tracePt t="12391" x="1857375" y="2795588"/>
          <p14:tracePt t="30506" x="1901825" y="2795588"/>
          <p14:tracePt t="30797" x="1965325" y="2803525"/>
          <p14:tracePt t="30805" x="2044700" y="2813050"/>
          <p14:tracePt t="30810" x="2214563" y="2847975"/>
          <p14:tracePt t="30825" x="2455863" y="2894013"/>
          <p14:tracePt t="30842" x="2670175" y="2973388"/>
          <p14:tracePt t="30842" x="2776538" y="3000375"/>
          <p14:tracePt t="30863" x="2955925" y="3071813"/>
          <p14:tracePt t="30876" x="3125788" y="3152775"/>
          <p14:tracePt t="30890" x="3286125" y="3232150"/>
          <p14:tracePt t="30907" x="3438525" y="3330575"/>
          <p14:tracePt t="30907" x="3517900" y="3375025"/>
          <p14:tracePt t="30926" x="3660775" y="3473450"/>
          <p14:tracePt t="30940" x="3776663" y="3562350"/>
          <p14:tracePt t="30957" x="3894138" y="3652838"/>
          <p14:tracePt t="30975" x="3938588" y="3679825"/>
          <p14:tracePt t="30990" x="3956050" y="3687763"/>
          <p14:tracePt t="31007" x="4000500" y="3714750"/>
          <p14:tracePt t="31026" x="4027488" y="3741738"/>
          <p14:tracePt t="31040" x="4089400" y="3786188"/>
          <p14:tracePt t="31057" x="4205288" y="3884613"/>
          <p14:tracePt t="31076" x="4295775" y="3973513"/>
          <p14:tracePt t="31091" x="4384675" y="4071938"/>
          <p14:tracePt t="31107" x="4483100" y="4214813"/>
          <p14:tracePt t="31107" x="4527550" y="4286250"/>
          <p14:tracePt t="31126" x="4652963" y="4510088"/>
          <p14:tracePt t="31141" x="4751388" y="4732338"/>
          <p14:tracePt t="31157" x="4875213" y="4919663"/>
          <p14:tracePt t="31157" x="4919663" y="5027613"/>
          <p14:tracePt t="31176" x="5010150" y="5205413"/>
          <p14:tracePt t="31191" x="5072063" y="5330825"/>
          <p14:tracePt t="31207" x="5126038" y="5456238"/>
          <p14:tracePt t="31223" x="5170488" y="5554663"/>
          <p14:tracePt t="31223" x="5197475" y="5599113"/>
          <p14:tracePt t="31243" x="5214938" y="5626100"/>
          <p14:tracePt t="31243" x="5224463" y="5643563"/>
          <p14:tracePt t="31259" x="5251450" y="5688013"/>
          <p14:tracePt t="31324" x="5251450" y="5697538"/>
          <p14:tracePt t="31362" x="5241925" y="5705475"/>
          <p14:tracePt t="31405" x="5268913" y="5732463"/>
          <p14:tracePt t="31725" x="5322888" y="5776913"/>
          <p14:tracePt t="31731" x="5367338" y="5822950"/>
          <p14:tracePt t="31740" x="5446713" y="5919788"/>
          <p14:tracePt t="31757" x="5483225" y="6000750"/>
          <p14:tracePt t="31774" x="5500688" y="6037263"/>
          <p14:tracePt t="31774" x="5500688" y="6054725"/>
          <p14:tracePt t="31793" x="5500688" y="6062663"/>
          <p14:tracePt t="31807" x="5510213" y="6081713"/>
          <p14:tracePt t="31823" x="5510213" y="6089650"/>
          <p14:tracePt t="31840" x="5500688" y="6108700"/>
          <p14:tracePt t="31860" x="5483225" y="6126163"/>
          <p14:tracePt t="31874" x="5456238" y="6143625"/>
          <p14:tracePt t="31890" x="5367338" y="6170613"/>
          <p14:tracePt t="31908" x="5322888" y="6180138"/>
          <p14:tracePt t="31924" x="5259388" y="6180138"/>
          <p14:tracePt t="31940" x="5205413" y="6180138"/>
          <p14:tracePt t="31940" x="5180013" y="6180138"/>
          <p14:tracePt t="31959" x="5108575" y="6188075"/>
          <p14:tracePt t="31974" x="5045075" y="6197600"/>
          <p14:tracePt t="31990" x="4983163" y="6205538"/>
          <p14:tracePt t="32006" x="4867275" y="6205538"/>
          <p14:tracePt t="32025" x="4813300" y="6205538"/>
          <p14:tracePt t="32041" x="4759325" y="6205538"/>
          <p14:tracePt t="32056" x="4714875" y="6205538"/>
          <p14:tracePt t="32056" x="4697413" y="6205538"/>
          <p14:tracePt t="32076" x="4660900" y="6197600"/>
          <p14:tracePt t="32090" x="4625975" y="6188075"/>
          <p14:tracePt t="32107" x="4589463" y="6188075"/>
          <p14:tracePt t="32107" x="4572000" y="6180138"/>
          <p14:tracePt t="32126" x="4537075" y="6170613"/>
          <p14:tracePt t="32140" x="4491038" y="6170613"/>
          <p14:tracePt t="32157" x="4438650" y="6170613"/>
          <p14:tracePt t="32174" x="4402138" y="6170613"/>
          <p14:tracePt t="32190" x="4357688" y="6170613"/>
          <p14:tracePt t="32190" x="4340225" y="6161088"/>
          <p14:tracePt t="32209" x="4313238" y="6161088"/>
          <p14:tracePt t="32223" x="4232275" y="6161088"/>
          <p14:tracePt t="32240" x="4170363" y="6161088"/>
          <p14:tracePt t="32240" x="4133850" y="6153150"/>
          <p14:tracePt t="32259" x="4037013" y="6153150"/>
          <p14:tracePt t="32275" x="3938588" y="6153150"/>
          <p14:tracePt t="32291" x="3840163" y="6143625"/>
          <p14:tracePt t="32307" x="3741738" y="6143625"/>
          <p14:tracePt t="32326" x="3687763" y="6143625"/>
          <p14:tracePt t="32341" x="3633788" y="6143625"/>
          <p14:tracePt t="32357" x="3554413" y="6143625"/>
          <p14:tracePt t="32375" x="3500438" y="6143625"/>
          <p14:tracePt t="32391" x="3446463" y="6143625"/>
          <p14:tracePt t="32407" x="3367088" y="6143625"/>
          <p14:tracePt t="32424" x="3340100" y="6143625"/>
          <p14:tracePt t="32440" x="3295650" y="6143625"/>
          <p14:tracePt t="32456" x="3259138" y="6134100"/>
          <p14:tracePt t="32476" x="3241675" y="61341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 اختر </a:t>
            </a:r>
            <a:r>
              <a:rPr lang="ar-SA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الإجابة الصحيحة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موجة مزدوجة 4"/>
          <p:cNvSpPr/>
          <p:nvPr/>
        </p:nvSpPr>
        <p:spPr>
          <a:xfrm rot="10800000" flipH="1" flipV="1">
            <a:off x="1642519" y="5049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التاسع       </a:t>
            </a:r>
            <a:r>
              <a:rPr lang="ar-SY" sz="3600" dirty="0"/>
              <a:t> </a:t>
            </a:r>
            <a:r>
              <a:rPr lang="ar-SA" sz="3600" dirty="0"/>
              <a:t> الدرس </a:t>
            </a:r>
            <a:r>
              <a:rPr lang="ar-SA" sz="3600" dirty="0" smtClean="0"/>
              <a:t>السابع</a:t>
            </a:r>
            <a:endParaRPr lang="ar-AE" sz="36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893327" y="1478299"/>
            <a:ext cx="558671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عزيزي الطالب : يتوقع منك في نهاية الدرس ان</a:t>
            </a:r>
          </a:p>
          <a:p>
            <a:pPr algn="r" rtl="1"/>
            <a:r>
              <a:rPr lang="ar-SA" sz="2400" dirty="0" smtClean="0"/>
              <a:t> </a:t>
            </a:r>
          </a:p>
          <a:p>
            <a:pPr algn="r" rtl="1"/>
            <a:r>
              <a:rPr lang="ar-SA" sz="2400" dirty="0" smtClean="0">
                <a:solidFill>
                  <a:srgbClr val="FF0000"/>
                </a:solidFill>
              </a:rPr>
              <a:t>1.ان تطرح عددين من ثلاثة منازل بدون استلاف</a:t>
            </a:r>
          </a:p>
          <a:p>
            <a:pPr algn="r" rtl="1"/>
            <a:r>
              <a:rPr lang="ar-SA" sz="2400" dirty="0" smtClean="0"/>
              <a:t> </a:t>
            </a:r>
          </a:p>
          <a:p>
            <a:pPr algn="r" rtl="1"/>
            <a:r>
              <a:rPr lang="ar-SA" sz="2400" dirty="0" smtClean="0">
                <a:solidFill>
                  <a:srgbClr val="00B050"/>
                </a:solidFill>
              </a:rPr>
              <a:t>2.ان تطرح عددين من ثلاثة منازل مع </a:t>
            </a:r>
            <a:r>
              <a:rPr lang="ar-SA" sz="2400" dirty="0" err="1" smtClean="0">
                <a:solidFill>
                  <a:srgbClr val="00B050"/>
                </a:solidFill>
              </a:rPr>
              <a:t>الاستلاف</a:t>
            </a:r>
            <a:endParaRPr lang="ar-AE" sz="2400" dirty="0">
              <a:solidFill>
                <a:srgbClr val="00B050"/>
              </a:solidFill>
            </a:endParaRP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681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21"/>
    </mc:Choice>
    <mc:Fallback>
      <p:transition spd="slow" advTm="7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6" grpId="0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وجة مزدوجة 6"/>
          <p:cNvSpPr/>
          <p:nvPr/>
        </p:nvSpPr>
        <p:spPr>
          <a:xfrm rot="10800000" flipH="1" flipV="1">
            <a:off x="1642519" y="5049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التاسع       </a:t>
            </a:r>
            <a:r>
              <a:rPr lang="ar-SY" sz="3600" dirty="0"/>
              <a:t> </a:t>
            </a:r>
            <a:r>
              <a:rPr lang="ar-SA" sz="3600" dirty="0"/>
              <a:t> </a:t>
            </a:r>
            <a:r>
              <a:rPr lang="ar-SA" sz="3600" dirty="0" smtClean="0"/>
              <a:t>الدرس السابع</a:t>
            </a:r>
            <a:endParaRPr lang="ar-AE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277970" y="1592182"/>
            <a:ext cx="18018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لنتذكر معا</a:t>
            </a:r>
            <a:endParaRPr lang="ar-AE" sz="28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048573" y="2129049"/>
            <a:ext cx="180184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/>
              <a:t>57</a:t>
            </a:r>
          </a:p>
          <a:p>
            <a:pPr algn="r" rtl="1"/>
            <a:r>
              <a:rPr lang="ar-SA" sz="2800" dirty="0" smtClean="0"/>
              <a:t>-</a:t>
            </a:r>
          </a:p>
          <a:p>
            <a:pPr algn="ctr" rtl="1"/>
            <a:r>
              <a:rPr lang="ar-SA" sz="2800" dirty="0" smtClean="0"/>
              <a:t>11</a:t>
            </a:r>
            <a:endParaRPr lang="ar-AE" sz="2800" dirty="0"/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6048573" y="3384645"/>
            <a:ext cx="180184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3612055" y="1999650"/>
            <a:ext cx="180184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/>
              <a:t>68</a:t>
            </a:r>
          </a:p>
          <a:p>
            <a:pPr algn="r" rtl="1"/>
            <a:r>
              <a:rPr lang="ar-SA" sz="2800" dirty="0" smtClean="0"/>
              <a:t>-</a:t>
            </a:r>
            <a:endParaRPr lang="ar-SA" sz="2800" dirty="0" smtClean="0"/>
          </a:p>
          <a:p>
            <a:pPr algn="ctr" rtl="1"/>
            <a:r>
              <a:rPr lang="ar-SA" sz="2800" dirty="0" smtClean="0"/>
              <a:t>28</a:t>
            </a:r>
            <a:endParaRPr lang="ar-AE" sz="28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378175" y="1999649"/>
            <a:ext cx="180184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/>
              <a:t>43</a:t>
            </a:r>
          </a:p>
          <a:p>
            <a:pPr algn="r" rtl="1"/>
            <a:r>
              <a:rPr lang="ar-SA" sz="2800" dirty="0" smtClean="0"/>
              <a:t>-</a:t>
            </a:r>
            <a:endParaRPr lang="ar-SA" sz="2800" dirty="0" smtClean="0"/>
          </a:p>
          <a:p>
            <a:pPr algn="ctr" rtl="1"/>
            <a:r>
              <a:rPr lang="ar-SA" sz="2800" dirty="0" smtClean="0"/>
              <a:t>29</a:t>
            </a:r>
            <a:endParaRPr lang="ar-AE" sz="2800" dirty="0"/>
          </a:p>
        </p:txBody>
      </p:sp>
      <p:cxnSp>
        <p:nvCxnSpPr>
          <p:cNvPr id="15" name="رابط مستقيم 14"/>
          <p:cNvCxnSpPr/>
          <p:nvPr/>
        </p:nvCxnSpPr>
        <p:spPr>
          <a:xfrm flipH="1">
            <a:off x="3612055" y="3384644"/>
            <a:ext cx="180184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1378175" y="3384645"/>
            <a:ext cx="180184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6048572" y="3534260"/>
            <a:ext cx="18018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/>
              <a:t>46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3612054" y="3506766"/>
            <a:ext cx="18018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/>
              <a:t>40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1378175" y="3483764"/>
            <a:ext cx="18018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/>
              <a:t>14</a:t>
            </a:r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40"/>
    </mc:Choice>
    <mc:Fallback>
      <p:transition spd="slow" advTm="27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/>
      <p:bldP spid="10" grpId="0"/>
      <p:bldP spid="13" grpId="0"/>
      <p:bldP spid="14" grpId="0"/>
      <p:bldP spid="19" grpId="0"/>
      <p:bldP spid="20" grpId="0"/>
      <p:bldP spid="21" grpId="0"/>
    </p:bldLst>
  </p:timing>
  <p:extLst mod="1">
    <p:ext uri="{3A86A75C-4F4B-4683-9AE1-C65F6400EC91}">
      <p14:laserTraceLst xmlns:p14="http://schemas.microsoft.com/office/powerpoint/2010/main">
        <p14:tracePtLst>
          <p14:tracePt t="4740" x="3276600" y="6134100"/>
          <p14:tracePt t="4953" x="3357563" y="6099175"/>
          <p14:tracePt t="4959" x="3455988" y="6062663"/>
          <p14:tracePt t="4969" x="3679825" y="5973763"/>
          <p14:tracePt t="4969" x="3813175" y="5919788"/>
          <p14:tracePt t="4989" x="4044950" y="5813425"/>
          <p14:tracePt t="5005" x="4232275" y="5705475"/>
          <p14:tracePt t="5021" x="4438650" y="5599113"/>
          <p14:tracePt t="5037" x="4724400" y="5419725"/>
          <p14:tracePt t="5056" x="4929188" y="5303838"/>
          <p14:tracePt t="5070" x="5143500" y="5170488"/>
          <p14:tracePt t="5086" x="5295900" y="5045075"/>
          <p14:tracePt t="5086" x="5357813" y="4991100"/>
          <p14:tracePt t="5108" x="5465763" y="4884738"/>
          <p14:tracePt t="5121" x="5527675" y="4813300"/>
          <p14:tracePt t="5136" x="5616575" y="4741863"/>
          <p14:tracePt t="5153" x="5697538" y="4705350"/>
          <p14:tracePt t="5153" x="5741988" y="4679950"/>
          <p14:tracePt t="5172" x="5795963" y="4652963"/>
          <p14:tracePt t="5186" x="5830888" y="4633913"/>
          <p14:tracePt t="5202" x="5857875" y="4625975"/>
          <p14:tracePt t="5202" x="5867400" y="4616450"/>
          <p14:tracePt t="5222" x="5875338" y="4608513"/>
          <p14:tracePt t="5236" x="5894388" y="4598988"/>
          <p14:tracePt t="5253" x="5911850" y="4581525"/>
          <p14:tracePt t="5253" x="5919788" y="4562475"/>
          <p14:tracePt t="5272" x="5946775" y="4518025"/>
          <p14:tracePt t="5288" x="5991225" y="4465638"/>
          <p14:tracePt t="5303" x="6018213" y="4411663"/>
          <p14:tracePt t="5319" x="6089650" y="4340225"/>
          <p14:tracePt t="5338" x="6116638" y="4303713"/>
          <p14:tracePt t="5353" x="6170613" y="4259263"/>
          <p14:tracePt t="5369" x="6224588" y="4214813"/>
          <p14:tracePt t="5386" x="6286500" y="4160838"/>
          <p14:tracePt t="5386" x="6323013" y="4133850"/>
          <p14:tracePt t="5404" x="6402388" y="4054475"/>
          <p14:tracePt t="5419" x="6527800" y="3946525"/>
          <p14:tracePt t="5436" x="6777038" y="3795713"/>
          <p14:tracePt t="5455" x="6919913" y="3705225"/>
          <p14:tracePt t="5470" x="6983413" y="3697288"/>
          <p14:tracePt t="5487" x="6991350" y="3687763"/>
          <p14:tracePt t="5503" x="7037388" y="3679825"/>
          <p14:tracePt t="5882" x="7089775" y="3670300"/>
          <p14:tracePt t="5889" x="7197725" y="3625850"/>
          <p14:tracePt t="5905" x="7304088" y="3589338"/>
          <p14:tracePt t="5920" x="7385050" y="3544888"/>
          <p14:tracePt t="5936" x="7419975" y="3527425"/>
          <p14:tracePt t="5936" x="7439025" y="3517900"/>
          <p14:tracePt t="5955" x="7456488" y="3509963"/>
          <p14:tracePt t="5971" x="7473950" y="3500438"/>
          <p14:tracePt t="5986" x="7500938" y="3490913"/>
          <p14:tracePt t="6002" x="7518400" y="3482975"/>
          <p14:tracePt t="6002" x="7527925" y="3473450"/>
          <p14:tracePt t="6021" x="7537450" y="3473450"/>
          <p14:tracePt t="6036" x="7545388" y="3465513"/>
          <p14:tracePt t="6054" x="7554913" y="3465513"/>
          <p14:tracePt t="6068" x="7554913" y="3455988"/>
          <p14:tracePt t="6093" x="7562850" y="3455988"/>
          <p14:tracePt t="6103" x="7562850" y="3438525"/>
          <p14:tracePt t="6122" x="7581900" y="3411538"/>
          <p14:tracePt t="6137" x="7608888" y="3375025"/>
          <p14:tracePt t="6152" x="7634288" y="3340100"/>
          <p14:tracePt t="6152" x="7643813" y="3322638"/>
          <p14:tracePt t="6171" x="7653338" y="3295650"/>
          <p14:tracePt t="6187" x="7653338" y="3286125"/>
          <p14:tracePt t="6202" x="7653338" y="3259138"/>
          <p14:tracePt t="6221" x="7653338" y="3241675"/>
          <p14:tracePt t="6237" x="7653338" y="3224213"/>
          <p14:tracePt t="6252" x="7661275" y="3205163"/>
          <p14:tracePt t="6270" x="7661275" y="3197225"/>
          <p14:tracePt t="6285" x="7661275" y="3187700"/>
          <p14:tracePt t="6302" x="7661275" y="3179763"/>
          <p14:tracePt t="6340" x="7661275" y="3170238"/>
          <p14:tracePt t="6399" x="7661275" y="3160713"/>
          <p14:tracePt t="6443" x="7670800" y="3152775"/>
          <p14:tracePt t="6487" x="7670800" y="3143250"/>
          <p14:tracePt t="6516" x="7670800" y="3133725"/>
          <p14:tracePt t="6591" x="7670800" y="3125788"/>
          <p14:tracePt t="6665" x="7661275" y="3125788"/>
          <p14:tracePt t="6709" x="7653338" y="3125788"/>
          <p14:tracePt t="6730" x="7634288" y="3133725"/>
          <p14:tracePt t="6737" x="7510463" y="3205163"/>
          <p14:tracePt t="6753" x="7419975" y="3268663"/>
          <p14:tracePt t="6770" x="7331075" y="3313113"/>
          <p14:tracePt t="6786" x="7296150" y="3340100"/>
          <p14:tracePt t="6786" x="7269163" y="3348038"/>
          <p14:tracePt t="6805" x="7242175" y="3357563"/>
          <p14:tracePt t="6820" x="7232650" y="3375025"/>
          <p14:tracePt t="6835" x="7215188" y="3375025"/>
          <p14:tracePt t="6853" x="7197725" y="3384550"/>
          <p14:tracePt t="6871" x="7180263" y="3394075"/>
          <p14:tracePt t="6887" x="7153275" y="3394075"/>
          <p14:tracePt t="6903" x="7134225" y="3394075"/>
          <p14:tracePt t="6903" x="7126288" y="3394075"/>
          <p14:tracePt t="6921" x="7108825" y="3402013"/>
          <p14:tracePt t="6937" x="7089775" y="3402013"/>
          <p14:tracePt t="6953" x="7081838" y="3402013"/>
          <p14:tracePt t="6968" x="7054850" y="3411538"/>
          <p14:tracePt t="6988" x="7037388" y="3419475"/>
          <p14:tracePt t="7003" x="7018338" y="3429000"/>
          <p14:tracePt t="7019" x="6991350" y="3438525"/>
          <p14:tracePt t="7036" x="6965950" y="3455988"/>
          <p14:tracePt t="7055" x="6956425" y="3455988"/>
          <p14:tracePt t="7068" x="6946900" y="3465513"/>
          <p14:tracePt t="7086" x="6929438" y="3465513"/>
          <p14:tracePt t="7105" x="6919913" y="3465513"/>
          <p14:tracePt t="7126" x="6911975" y="3473450"/>
          <p14:tracePt t="7135" x="6894513" y="3482975"/>
          <p14:tracePt t="7153" x="6875463" y="3490913"/>
          <p14:tracePt t="7153" x="6867525" y="3490913"/>
          <p14:tracePt t="7172" x="6848475" y="3500438"/>
          <p14:tracePt t="7187" x="6840538" y="3500438"/>
          <p14:tracePt t="7202" x="6831013" y="3500438"/>
          <p14:tracePt t="7222" x="6823075" y="3500438"/>
          <p14:tracePt t="7236" x="6813550" y="3500438"/>
          <p14:tracePt t="7589" x="6813550" y="3509963"/>
          <p14:tracePt t="7610" x="6804025" y="3509963"/>
          <p14:tracePt t="7617" x="6804025" y="3517900"/>
          <p14:tracePt t="7652" x="6796088" y="3517900"/>
          <p14:tracePt t="7659" x="6786563" y="3517900"/>
          <p14:tracePt t="7703" x="6786563" y="3527425"/>
          <p14:tracePt t="7733" x="6777038" y="3527425"/>
          <p14:tracePt t="7754" x="6777038" y="3536950"/>
          <p14:tracePt t="7783" x="6769100" y="3536950"/>
          <p14:tracePt t="7790" x="6759575" y="3544888"/>
          <p14:tracePt t="7812" x="6751638" y="3554413"/>
          <p14:tracePt t="7821" x="6715125" y="3571875"/>
          <p14:tracePt t="7837" x="6680200" y="3598863"/>
          <p14:tracePt t="7852" x="6661150" y="3608388"/>
          <p14:tracePt t="7870" x="6626225" y="3616325"/>
          <p14:tracePt t="7887" x="6616700" y="3625850"/>
          <p14:tracePt t="7902" x="6599238" y="3633788"/>
          <p14:tracePt t="7919" x="6589713" y="3643313"/>
          <p14:tracePt t="7919" x="6581775" y="3643313"/>
          <p14:tracePt t="7938" x="6572250" y="3652838"/>
          <p14:tracePt t="7954" x="6572250" y="3660775"/>
          <p14:tracePt t="7968" x="6554788" y="3670300"/>
          <p14:tracePt t="7986" x="6554788" y="3679825"/>
          <p14:tracePt t="8002" x="6554788" y="36877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وجة مزدوجة 6"/>
          <p:cNvSpPr/>
          <p:nvPr/>
        </p:nvSpPr>
        <p:spPr>
          <a:xfrm rot="10800000" flipH="1" flipV="1">
            <a:off x="1642519" y="5049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التاسع       </a:t>
            </a:r>
            <a:r>
              <a:rPr lang="ar-SY" sz="3600" dirty="0"/>
              <a:t> </a:t>
            </a:r>
            <a:r>
              <a:rPr lang="ar-SA" sz="3600" dirty="0"/>
              <a:t> الدرس </a:t>
            </a:r>
            <a:r>
              <a:rPr lang="ar-SA" sz="3600" dirty="0" smtClean="0"/>
              <a:t>السابع</a:t>
            </a:r>
            <a:endParaRPr lang="ar-AE" sz="3600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439029"/>
              </p:ext>
            </p:extLst>
          </p:nvPr>
        </p:nvGraphicFramePr>
        <p:xfrm>
          <a:off x="4289944" y="1675642"/>
          <a:ext cx="3334602" cy="2500573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111534"/>
                <a:gridCol w="1111534"/>
                <a:gridCol w="111153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احاد</a:t>
                      </a:r>
                      <a:endParaRPr lang="ar-A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عشرات</a:t>
                      </a:r>
                      <a:endParaRPr lang="ar-A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مئات</a:t>
                      </a:r>
                      <a:endParaRPr lang="ar-A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8</a:t>
                      </a:r>
                    </a:p>
                    <a:p>
                      <a:pPr algn="r" rtl="1"/>
                      <a:r>
                        <a:rPr lang="ar-SA" sz="2800" dirty="0" smtClean="0"/>
                        <a:t>-</a:t>
                      </a:r>
                    </a:p>
                    <a:p>
                      <a:pPr algn="ctr" rtl="1"/>
                      <a:r>
                        <a:rPr lang="ar-SA" sz="2800" dirty="0" smtClean="0"/>
                        <a:t>5</a:t>
                      </a:r>
                      <a:endParaRPr lang="ar-A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4</a:t>
                      </a:r>
                    </a:p>
                    <a:p>
                      <a:pPr algn="ctr" rtl="1"/>
                      <a:endParaRPr lang="ar-SA" sz="2800" dirty="0" smtClean="0"/>
                    </a:p>
                    <a:p>
                      <a:pPr algn="ctr" rtl="1"/>
                      <a:r>
                        <a:rPr lang="ar-SA" sz="2800" dirty="0" smtClean="0"/>
                        <a:t>1</a:t>
                      </a:r>
                      <a:endParaRPr lang="ar-A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6</a:t>
                      </a:r>
                    </a:p>
                    <a:p>
                      <a:pPr algn="ctr" rtl="1"/>
                      <a:endParaRPr lang="ar-SA" sz="2800" dirty="0" smtClean="0"/>
                    </a:p>
                    <a:p>
                      <a:pPr algn="ctr" rtl="1"/>
                      <a:r>
                        <a:rPr lang="ar-SA" sz="2800" dirty="0" smtClean="0"/>
                        <a:t>3</a:t>
                      </a:r>
                      <a:endParaRPr lang="ar-A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733">
                <a:tc>
                  <a:txBody>
                    <a:bodyPr/>
                    <a:lstStyle/>
                    <a:p>
                      <a:pPr algn="ctr" rtl="1"/>
                      <a:endParaRPr lang="ar-AE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جدول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899478"/>
              </p:ext>
            </p:extLst>
          </p:nvPr>
        </p:nvGraphicFramePr>
        <p:xfrm>
          <a:off x="739253" y="1675642"/>
          <a:ext cx="3334602" cy="240792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111534"/>
                <a:gridCol w="1111534"/>
                <a:gridCol w="1111534"/>
              </a:tblGrid>
              <a:tr h="44562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احاد</a:t>
                      </a:r>
                      <a:endParaRPr lang="ar-A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عشرات</a:t>
                      </a:r>
                      <a:endParaRPr lang="ar-A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مئات</a:t>
                      </a:r>
                      <a:endParaRPr lang="ar-A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87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5</a:t>
                      </a:r>
                    </a:p>
                    <a:p>
                      <a:pPr algn="r" rtl="1"/>
                      <a:r>
                        <a:rPr lang="ar-SA" sz="2800" dirty="0" smtClean="0"/>
                        <a:t>-</a:t>
                      </a:r>
                    </a:p>
                    <a:p>
                      <a:pPr algn="ctr" rtl="1"/>
                      <a:r>
                        <a:rPr lang="ar-SA" sz="2800" dirty="0" smtClean="0"/>
                        <a:t>2</a:t>
                      </a:r>
                      <a:endParaRPr lang="ar-A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9</a:t>
                      </a:r>
                    </a:p>
                    <a:p>
                      <a:pPr algn="ctr" rtl="1"/>
                      <a:endParaRPr lang="ar-SA" sz="2800" dirty="0" smtClean="0"/>
                    </a:p>
                    <a:p>
                      <a:pPr algn="ctr" rtl="1"/>
                      <a:r>
                        <a:rPr lang="ar-SA" sz="2800" dirty="0" smtClean="0"/>
                        <a:t>0</a:t>
                      </a:r>
                      <a:endParaRPr lang="ar-A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8</a:t>
                      </a:r>
                    </a:p>
                    <a:p>
                      <a:pPr algn="ctr" rtl="1"/>
                      <a:endParaRPr lang="ar-SA" sz="2800" dirty="0" smtClean="0"/>
                    </a:p>
                    <a:p>
                      <a:pPr algn="ctr" rtl="1"/>
                      <a:r>
                        <a:rPr lang="ar-SA" sz="2800" dirty="0" smtClean="0"/>
                        <a:t>1</a:t>
                      </a:r>
                      <a:endParaRPr lang="ar-A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459">
                <a:tc>
                  <a:txBody>
                    <a:bodyPr/>
                    <a:lstStyle/>
                    <a:p>
                      <a:pPr algn="ctr" rtl="1"/>
                      <a:endParaRPr lang="ar-AE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6960358" y="3613961"/>
            <a:ext cx="3548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3</a:t>
            </a:r>
            <a:endParaRPr lang="ar-AE" sz="32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759414" y="3613961"/>
            <a:ext cx="3548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3</a:t>
            </a:r>
            <a:endParaRPr lang="ar-AE" sz="32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4558471" y="3613961"/>
            <a:ext cx="354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3</a:t>
            </a:r>
            <a:endParaRPr lang="ar-AE" sz="28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387216" y="3504751"/>
            <a:ext cx="354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3</a:t>
            </a:r>
            <a:endParaRPr lang="ar-AE" sz="2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124437" y="3484026"/>
            <a:ext cx="354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7</a:t>
            </a:r>
            <a:endParaRPr lang="ar-AE" sz="28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215961" y="3644738"/>
            <a:ext cx="354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9</a:t>
            </a:r>
            <a:endParaRPr lang="ar-AE" sz="2800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560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27"/>
    </mc:Choice>
    <mc:Fallback>
      <p:transition spd="slow" advTm="62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3" grpId="0"/>
      <p:bldP spid="8" grpId="0"/>
      <p:bldP spid="9" grpId="0"/>
      <p:bldP spid="10" grpId="0"/>
      <p:bldP spid="11" grpId="0"/>
      <p:bldP spid="12" grpId="0"/>
    </p:bldLst>
  </p:timing>
  <p:extLst mod="1">
    <p:ext uri="{3A86A75C-4F4B-4683-9AE1-C65F6400EC91}">
      <p14:laserTraceLst xmlns:p14="http://schemas.microsoft.com/office/powerpoint/2010/main">
        <p14:tracePtLst>
          <p14:tracePt t="6062" x="6537325" y="3687763"/>
          <p14:tracePt t="6930" x="6510338" y="3670300"/>
          <p14:tracePt t="6938" x="6456363" y="3660775"/>
          <p14:tracePt t="6945" x="6348413" y="3608388"/>
          <p14:tracePt t="6959" x="6215063" y="3562350"/>
          <p14:tracePt t="6974" x="6054725" y="3500438"/>
          <p14:tracePt t="6991" x="5938838" y="3465513"/>
          <p14:tracePt t="7007" x="5822950" y="3429000"/>
          <p14:tracePt t="7026" x="5776913" y="3402013"/>
          <p14:tracePt t="7042" x="5732463" y="3394075"/>
          <p14:tracePt t="7057" x="5670550" y="3367088"/>
          <p14:tracePt t="7076" x="5616575" y="3348038"/>
          <p14:tracePt t="7091" x="5562600" y="3322638"/>
          <p14:tracePt t="7108" x="5510213" y="3303588"/>
          <p14:tracePt t="7123" x="5438775" y="3259138"/>
          <p14:tracePt t="7142" x="5411788" y="3241675"/>
          <p14:tracePt t="7158" x="5384800" y="3224213"/>
          <p14:tracePt t="7174" x="5357813" y="3205163"/>
          <p14:tracePt t="7191" x="5330825" y="3170238"/>
          <p14:tracePt t="7209" x="5313363" y="3152775"/>
          <p14:tracePt t="7224" x="5295900" y="3143250"/>
          <p14:tracePt t="7240" x="5276850" y="3125788"/>
          <p14:tracePt t="7259" x="5259388" y="3108325"/>
          <p14:tracePt t="7259" x="5241925" y="3098800"/>
          <p14:tracePt t="7279" x="5224463" y="3081338"/>
          <p14:tracePt t="7291" x="5197475" y="3062288"/>
          <p14:tracePt t="7291" x="5187950" y="3044825"/>
          <p14:tracePt t="7311" x="5153025" y="3027363"/>
          <p14:tracePt t="7326" x="5126038" y="3009900"/>
          <p14:tracePt t="7340" x="5099050" y="2990850"/>
          <p14:tracePt t="7357" x="5062538" y="2973388"/>
          <p14:tracePt t="7376" x="5018088" y="2955925"/>
          <p14:tracePt t="7390" x="5010150" y="2946400"/>
          <p14:tracePt t="7407" x="4956175" y="2928938"/>
          <p14:tracePt t="7426" x="4929188" y="2919413"/>
          <p14:tracePt t="7441" x="4902200" y="2901950"/>
          <p14:tracePt t="7441" x="4875213" y="2884488"/>
          <p14:tracePt t="7460" x="4848225" y="2884488"/>
          <p14:tracePt t="7474" x="4813300" y="2874963"/>
          <p14:tracePt t="7491" x="4776788" y="2857500"/>
          <p14:tracePt t="7509" x="4751388" y="2840038"/>
          <p14:tracePt t="7524" x="4741863" y="2830513"/>
          <p14:tracePt t="7540" x="4724400" y="2822575"/>
          <p14:tracePt t="7559" x="4705350" y="2795588"/>
          <p14:tracePt t="7576" x="4697413" y="2786063"/>
          <p14:tracePt t="7590" x="4687888" y="2768600"/>
          <p14:tracePt t="7608" x="4679950" y="2751138"/>
          <p14:tracePt t="7626" x="4670425" y="2732088"/>
          <p14:tracePt t="7642" x="4660900" y="2714625"/>
          <p14:tracePt t="7658" x="4660900" y="2705100"/>
          <p14:tracePt t="7673" x="4643438" y="2687638"/>
          <p14:tracePt t="7692" x="4633913" y="2670175"/>
          <p14:tracePt t="7708" x="4625975" y="2652713"/>
          <p14:tracePt t="7723" x="4616450" y="2643188"/>
          <p14:tracePt t="7742" x="4608513" y="2633663"/>
          <p14:tracePt t="7757" x="4608513" y="2616200"/>
          <p14:tracePt t="7775" x="4616450" y="2616200"/>
          <p14:tracePt t="8021" x="4616450" y="2625725"/>
          <p14:tracePt t="8079" x="4625975" y="2625725"/>
          <p14:tracePt t="9081" x="4633913" y="2625725"/>
          <p14:tracePt t="9120" x="4643438" y="2625725"/>
          <p14:tracePt t="9127" x="4660900" y="2625725"/>
          <p14:tracePt t="9141" x="4697413" y="2625725"/>
          <p14:tracePt t="9157" x="4724400" y="2625725"/>
          <p14:tracePt t="9174" x="4759325" y="2625725"/>
          <p14:tracePt t="9192" x="4776788" y="2625725"/>
          <p14:tracePt t="9207" x="4786313" y="2625725"/>
          <p14:tracePt t="9223" x="4822825" y="2625725"/>
          <p14:tracePt t="9243" x="4830763" y="2625725"/>
          <p14:tracePt t="9257" x="4857750" y="2625725"/>
          <p14:tracePt t="9257" x="4867275" y="2625725"/>
          <p14:tracePt t="9280" x="4884738" y="2625725"/>
          <p14:tracePt t="9294" x="4902200" y="2625725"/>
          <p14:tracePt t="9294" x="4911725" y="2625725"/>
          <p14:tracePt t="9309" x="4938713" y="2625725"/>
          <p14:tracePt t="9324" x="4991100" y="2616200"/>
          <p14:tracePt t="9340" x="5054600" y="2608263"/>
          <p14:tracePt t="9340" x="5081588" y="2608263"/>
          <p14:tracePt t="9360" x="5153025" y="2598738"/>
          <p14:tracePt t="9374" x="5214938" y="2598738"/>
          <p14:tracePt t="9390" x="5268913" y="2589213"/>
          <p14:tracePt t="9407" x="5330825" y="2589213"/>
          <p14:tracePt t="9407" x="5367338" y="2589213"/>
          <p14:tracePt t="9426" x="5411788" y="2581275"/>
          <p14:tracePt t="9441" x="5483225" y="2571750"/>
          <p14:tracePt t="9457" x="5581650" y="2554288"/>
          <p14:tracePt t="9474" x="5759450" y="2500313"/>
          <p14:tracePt t="9493" x="5911850" y="2465388"/>
          <p14:tracePt t="9507" x="6099175" y="2419350"/>
          <p14:tracePt t="9524" x="6269038" y="2366963"/>
          <p14:tracePt t="9524" x="6348413" y="2339975"/>
          <p14:tracePt t="9543" x="6456363" y="2322513"/>
          <p14:tracePt t="9558" x="6527800" y="2303463"/>
          <p14:tracePt t="9574" x="6572250" y="2295525"/>
          <p14:tracePt t="9574" x="6589713" y="2295525"/>
          <p14:tracePt t="9594" x="6626225" y="2295525"/>
          <p14:tracePt t="9609" x="6670675" y="2295525"/>
          <p14:tracePt t="9624" x="6724650" y="2312988"/>
          <p14:tracePt t="9640" x="6848475" y="2322513"/>
          <p14:tracePt t="9659" x="6938963" y="2339975"/>
          <p14:tracePt t="9674" x="7037388" y="2339975"/>
          <p14:tracePt t="9690" x="7205663" y="2357438"/>
          <p14:tracePt t="9709" x="7296150" y="2366963"/>
          <p14:tracePt t="9724" x="7358063" y="2366963"/>
          <p14:tracePt t="9740" x="7402513" y="2384425"/>
          <p14:tracePt t="9760" x="7429500" y="2384425"/>
          <p14:tracePt t="9774" x="7439025" y="2384425"/>
          <p14:tracePt t="9790" x="7456488" y="2401888"/>
          <p14:tracePt t="9809" x="7466013" y="2401888"/>
          <p14:tracePt t="9824" x="7466013" y="2411413"/>
          <p14:tracePt t="9845" x="7473950" y="2411413"/>
          <p14:tracePt t="9856" x="7473950" y="2419350"/>
          <p14:tracePt t="9896" x="7473950" y="2428875"/>
          <p14:tracePt t="9954" x="7466013" y="2438400"/>
          <p14:tracePt t="10115" x="7456488" y="2438400"/>
          <p14:tracePt t="10123" x="7412038" y="2446338"/>
          <p14:tracePt t="10141" x="7340600" y="2473325"/>
          <p14:tracePt t="10159" x="7313613" y="2482850"/>
          <p14:tracePt t="10174" x="7296150" y="2482850"/>
          <p14:tracePt t="10190" x="7286625" y="2490788"/>
          <p14:tracePt t="10208" x="7269163" y="2500313"/>
          <p14:tracePt t="10224" x="7259638" y="2509838"/>
          <p14:tracePt t="10239" x="7242175" y="2517775"/>
          <p14:tracePt t="10239" x="7232650" y="2517775"/>
          <p14:tracePt t="10263" x="7215188" y="2527300"/>
          <p14:tracePt t="10274" x="7205663" y="2527300"/>
          <p14:tracePt t="10290" x="7180263" y="2536825"/>
          <p14:tracePt t="10307" x="7161213" y="2536825"/>
          <p14:tracePt t="10307" x="7143750" y="2536825"/>
          <p14:tracePt t="10326" x="7116763" y="2536825"/>
          <p14:tracePt t="10341" x="7072313" y="2536825"/>
          <p14:tracePt t="10357" x="7027863" y="2544763"/>
          <p14:tracePt t="10376" x="6965950" y="2544763"/>
          <p14:tracePt t="10392" x="6929438" y="2544763"/>
          <p14:tracePt t="10407" x="6894513" y="2544763"/>
          <p14:tracePt t="10423" x="6848475" y="2544763"/>
          <p14:tracePt t="10423" x="6831013" y="2544763"/>
          <p14:tracePt t="10443" x="6796088" y="2544763"/>
          <p14:tracePt t="10457" x="6751638" y="2536825"/>
          <p14:tracePt t="10474" x="6680200" y="2517775"/>
          <p14:tracePt t="10493" x="6626225" y="2490788"/>
          <p14:tracePt t="10507" x="6554788" y="2482850"/>
          <p14:tracePt t="10524" x="6473825" y="2465388"/>
          <p14:tracePt t="10540" x="6394450" y="2455863"/>
          <p14:tracePt t="10560" x="6348413" y="2455863"/>
          <p14:tracePt t="10574" x="6296025" y="2455863"/>
          <p14:tracePt t="10590" x="6224588" y="2473325"/>
          <p14:tracePt t="10609" x="6170613" y="2473325"/>
          <p14:tracePt t="10624" x="6126163" y="2473325"/>
          <p14:tracePt t="10640" x="6054725" y="2473325"/>
          <p14:tracePt t="10659" x="6010275" y="2473325"/>
          <p14:tracePt t="10674" x="5965825" y="2473325"/>
          <p14:tracePt t="10690" x="5929313" y="2482850"/>
          <p14:tracePt t="10707" x="5875338" y="2490788"/>
          <p14:tracePt t="10725" x="5848350" y="2500313"/>
          <p14:tracePt t="10740" x="5830888" y="2500313"/>
          <p14:tracePt t="10758" x="5822950" y="2500313"/>
          <p14:tracePt t="10773" x="5813425" y="2509838"/>
          <p14:tracePt t="10791" x="5822950" y="2509838"/>
          <p14:tracePt t="11238" x="5822950" y="2517775"/>
          <p14:tracePt t="11255" x="5830888" y="2517775"/>
          <p14:tracePt t="11263" x="5840413" y="2527300"/>
          <p14:tracePt t="11273" x="5946775" y="2562225"/>
          <p14:tracePt t="11291" x="6062663" y="2616200"/>
          <p14:tracePt t="11307" x="6161088" y="2660650"/>
          <p14:tracePt t="11325" x="6296025" y="2724150"/>
          <p14:tracePt t="11341" x="6411913" y="2768600"/>
          <p14:tracePt t="11357" x="6562725" y="2803525"/>
          <p14:tracePt t="11374" x="6831013" y="2867025"/>
          <p14:tracePt t="11393" x="7000875" y="2901950"/>
          <p14:tracePt t="11407" x="7126288" y="2938463"/>
          <p14:tracePt t="11424" x="7286625" y="2982913"/>
          <p14:tracePt t="11442" x="7367588" y="3009900"/>
          <p14:tracePt t="11458" x="7446963" y="3044825"/>
          <p14:tracePt t="11474" x="7589838" y="3071813"/>
          <p14:tracePt t="11492" x="7661275" y="3081338"/>
          <p14:tracePt t="11507" x="7751763" y="3081338"/>
          <p14:tracePt t="11524" x="7823200" y="3081338"/>
          <p14:tracePt t="11541" x="7858125" y="3081338"/>
          <p14:tracePt t="11557" x="7875588" y="3081338"/>
          <p14:tracePt t="11573" x="7885113" y="3081338"/>
          <p14:tracePt t="11590" x="7894638" y="3081338"/>
          <p14:tracePt t="11611" x="7885113" y="3081338"/>
          <p14:tracePt t="11838" x="7875588" y="3081338"/>
          <p14:tracePt t="11845" x="7840663" y="3081338"/>
          <p14:tracePt t="11856" x="7777163" y="3071813"/>
          <p14:tracePt t="11875" x="7732713" y="3071813"/>
          <p14:tracePt t="11890" x="7688263" y="3071813"/>
          <p14:tracePt t="11907" x="7643813" y="3062288"/>
          <p14:tracePt t="11907" x="7626350" y="3044825"/>
          <p14:tracePt t="11926" x="7572375" y="3036888"/>
          <p14:tracePt t="11941" x="7545388" y="3017838"/>
          <p14:tracePt t="11957" x="7500938" y="3000375"/>
          <p14:tracePt t="11973" x="7456488" y="2990850"/>
          <p14:tracePt t="11992" x="7446963" y="2973388"/>
          <p14:tracePt t="12007" x="7429500" y="2973388"/>
          <p14:tracePt t="12023" x="7412038" y="2965450"/>
          <p14:tracePt t="12040" x="7394575" y="2965450"/>
          <p14:tracePt t="12058" x="7402513" y="2965450"/>
          <p14:tracePt t="12481" x="7402513" y="2973388"/>
          <p14:tracePt t="12488" x="7419975" y="2990850"/>
          <p14:tracePt t="12509" x="7456488" y="3017838"/>
          <p14:tracePt t="12524" x="7473950" y="3036888"/>
          <p14:tracePt t="12541" x="7500938" y="3062288"/>
          <p14:tracePt t="12561" x="7518400" y="3071813"/>
          <p14:tracePt t="12574" x="7527925" y="3081338"/>
          <p14:tracePt t="12590" x="7545388" y="3098800"/>
          <p14:tracePt t="12608" x="7562850" y="3108325"/>
          <p14:tracePt t="12624" x="7562850" y="3116263"/>
          <p14:tracePt t="12639" x="7572375" y="3116263"/>
          <p14:tracePt t="12656" x="7581900" y="3125788"/>
          <p14:tracePt t="12678" x="7581900" y="3133725"/>
          <p14:tracePt t="12922" x="7572375" y="3133725"/>
          <p14:tracePt t="12958" x="7554913" y="3143250"/>
          <p14:tracePt t="12972" x="7527925" y="3160713"/>
          <p14:tracePt t="12979" x="7466013" y="3179763"/>
          <p14:tracePt t="12989" x="7331075" y="3232150"/>
          <p14:tracePt t="12989" x="7259638" y="3259138"/>
          <p14:tracePt t="13010" x="7126288" y="3330575"/>
          <p14:tracePt t="13024" x="6956425" y="3411538"/>
          <p14:tracePt t="13041" x="6732588" y="3517900"/>
          <p14:tracePt t="13058" x="6473825" y="3633788"/>
          <p14:tracePt t="13074" x="6330950" y="3670300"/>
          <p14:tracePt t="13090" x="6170613" y="3714750"/>
          <p14:tracePt t="13109" x="6072188" y="3732213"/>
          <p14:tracePt t="13123" x="5991225" y="3751263"/>
          <p14:tracePt t="13140" x="5875338" y="3759200"/>
          <p14:tracePt t="13158" x="5803900" y="3759200"/>
          <p14:tracePt t="13174" x="5732463" y="3776663"/>
          <p14:tracePt t="13192" x="5643563" y="3786188"/>
          <p14:tracePt t="13208" x="5581650" y="3786188"/>
          <p14:tracePt t="13223" x="5518150" y="3795713"/>
          <p14:tracePt t="13223" x="5491163" y="3795713"/>
          <p14:tracePt t="13242" x="5446713" y="3795713"/>
          <p14:tracePt t="13257" x="5402263" y="3795713"/>
          <p14:tracePt t="13273" x="5340350" y="3795713"/>
          <p14:tracePt t="13292" x="5295900" y="3795713"/>
          <p14:tracePt t="13307" x="5259388" y="3795713"/>
          <p14:tracePt t="13324" x="5224463" y="3803650"/>
          <p14:tracePt t="13324" x="5197475" y="3803650"/>
          <p14:tracePt t="13342" x="5160963" y="3803650"/>
          <p14:tracePt t="13357" x="5133975" y="3803650"/>
          <p14:tracePt t="13374" x="5108575" y="3803650"/>
          <p14:tracePt t="13390" x="5062538" y="3786188"/>
          <p14:tracePt t="13409" x="5037138" y="3759200"/>
          <p14:tracePt t="13424" x="5000625" y="3741738"/>
          <p14:tracePt t="13440" x="4965700" y="3724275"/>
          <p14:tracePt t="13440" x="4946650" y="3714750"/>
          <p14:tracePt t="13460" x="4911725" y="3687763"/>
          <p14:tracePt t="13476" x="4867275" y="3679825"/>
          <p14:tracePt t="13490" x="4840288" y="3660775"/>
          <p14:tracePt t="13507" x="4795838" y="3633788"/>
          <p14:tracePt t="13524" x="4759325" y="3616325"/>
          <p14:tracePt t="13541" x="4741863" y="3608388"/>
          <p14:tracePt t="13541" x="4732338" y="3598863"/>
          <p14:tracePt t="13559" x="4724400" y="3589338"/>
          <p14:tracePt t="13574" x="4705350" y="3581400"/>
          <p14:tracePt t="13593" x="4697413" y="3571875"/>
          <p14:tracePt t="13608" x="4687888" y="3562350"/>
          <p14:tracePt t="13623" x="4679950" y="3554413"/>
          <p14:tracePt t="13640" x="4670425" y="3554413"/>
          <p14:tracePt t="13657" x="4660900" y="3544888"/>
          <p14:tracePt t="13672" x="4660900" y="3527425"/>
          <p14:tracePt t="13672" x="4652963" y="3527425"/>
          <p14:tracePt t="13692" x="4652963" y="3517900"/>
          <p14:tracePt t="13706" x="4652963" y="3509963"/>
          <p14:tracePt t="13726" x="4652963" y="3500438"/>
          <p14:tracePt t="14113" x="4660900" y="3500438"/>
          <p14:tracePt t="14135" x="4679950" y="3500438"/>
          <p14:tracePt t="14156" x="4705350" y="3490913"/>
          <p14:tracePt t="14164" x="4751388" y="3490913"/>
          <p14:tracePt t="14173" x="4848225" y="3473450"/>
          <p14:tracePt t="14190" x="4965700" y="3455988"/>
          <p14:tracePt t="14209" x="5037138" y="3446463"/>
          <p14:tracePt t="14224" x="5099050" y="3446463"/>
          <p14:tracePt t="14240" x="5180013" y="3446463"/>
          <p14:tracePt t="14257" x="5330825" y="3438525"/>
          <p14:tracePt t="14278" x="5473700" y="3429000"/>
          <p14:tracePt t="14291" x="5697538" y="3419475"/>
          <p14:tracePt t="14307" x="5973763" y="3419475"/>
          <p14:tracePt t="14307" x="6081713" y="3419475"/>
          <p14:tracePt t="14326" x="6286500" y="3429000"/>
          <p14:tracePt t="14340" x="6473825" y="3455988"/>
          <p14:tracePt t="14357" x="6715125" y="3465513"/>
          <p14:tracePt t="14376" x="6831013" y="3465513"/>
          <p14:tracePt t="14390" x="6956425" y="3473450"/>
          <p14:tracePt t="14407" x="7037388" y="3473450"/>
          <p14:tracePt t="14407" x="7062788" y="3473450"/>
          <p14:tracePt t="14426" x="7116763" y="3473450"/>
          <p14:tracePt t="14441" x="7134225" y="3465513"/>
          <p14:tracePt t="14457" x="7161213" y="3455988"/>
          <p14:tracePt t="14473" x="7205663" y="3446463"/>
          <p14:tracePt t="14490" x="7242175" y="3438525"/>
          <p14:tracePt t="14507" x="7286625" y="3429000"/>
          <p14:tracePt t="14507" x="7313613" y="3419475"/>
          <p14:tracePt t="14527" x="7358063" y="3411538"/>
          <p14:tracePt t="14541" x="7394575" y="3402013"/>
          <p14:tracePt t="14557" x="7439025" y="3394075"/>
          <p14:tracePt t="14557" x="7466013" y="3394075"/>
          <p14:tracePt t="14577" x="7483475" y="3384550"/>
          <p14:tracePt t="14590" x="7500938" y="3384550"/>
          <p14:tracePt t="14607" x="7510463" y="3384550"/>
          <p14:tracePt t="14623" x="7518400" y="3384550"/>
          <p14:tracePt t="14639" x="7518400" y="3394075"/>
          <p14:tracePt t="14661" x="7500938" y="3394075"/>
          <p14:tracePt t="14805" x="7500938" y="3384550"/>
          <p14:tracePt t="14812" x="7473950" y="3384550"/>
          <p14:tracePt t="14822" x="7375525" y="3357563"/>
          <p14:tracePt t="14843" x="7331075" y="3348038"/>
          <p14:tracePt t="14858" x="7286625" y="3330575"/>
          <p14:tracePt t="14874" x="7242175" y="3322638"/>
          <p14:tracePt t="14891" x="7126288" y="3322638"/>
          <p14:tracePt t="14909" x="7054850" y="3322638"/>
          <p14:tracePt t="14924" x="6983413" y="3322638"/>
          <p14:tracePt t="14940" x="6911975" y="3322638"/>
          <p14:tracePt t="14940" x="6884988" y="3330575"/>
          <p14:tracePt t="14959" x="6840538" y="3330575"/>
          <p14:tracePt t="14974" x="6823075" y="3340100"/>
          <p14:tracePt t="14990" x="6796088" y="3340100"/>
          <p14:tracePt t="14990" x="6786563" y="3340100"/>
          <p14:tracePt t="15010" x="6769100" y="3340100"/>
          <p14:tracePt t="15024" x="6751638" y="3340100"/>
          <p14:tracePt t="15041" x="6732588" y="3340100"/>
          <p14:tracePt t="15056" x="6715125" y="3340100"/>
          <p14:tracePt t="15056" x="6705600" y="3340100"/>
          <p14:tracePt t="15076" x="6688138" y="3340100"/>
          <p14:tracePt t="15091" x="6680200" y="3348038"/>
          <p14:tracePt t="15107" x="6670675" y="3348038"/>
          <p14:tracePt t="15123" x="6653213" y="3348038"/>
          <p14:tracePt t="15141" x="6626225" y="3367088"/>
          <p14:tracePt t="15158" x="6599238" y="3367088"/>
          <p14:tracePt t="15173" x="6554788" y="3375025"/>
          <p14:tracePt t="15190" x="6500813" y="3384550"/>
          <p14:tracePt t="15190" x="6473825" y="3384550"/>
          <p14:tracePt t="15209" x="6394450" y="3394075"/>
          <p14:tracePt t="15224" x="6330950" y="3402013"/>
          <p14:tracePt t="15240" x="6269038" y="3402013"/>
          <p14:tracePt t="15259" x="6180138" y="3402013"/>
          <p14:tracePt t="15278" x="6116638" y="3402013"/>
          <p14:tracePt t="15292" x="6081713" y="3402013"/>
          <p14:tracePt t="15307" x="6027738" y="3402013"/>
          <p14:tracePt t="15307" x="6010275" y="3402013"/>
          <p14:tracePt t="15325" x="5991225" y="3402013"/>
          <p14:tracePt t="15342" x="5956300" y="3402013"/>
          <p14:tracePt t="15357" x="5938838" y="3402013"/>
          <p14:tracePt t="15373" x="5911850" y="3394075"/>
          <p14:tracePt t="15391" x="5894388" y="3394075"/>
          <p14:tracePt t="15407" x="5884863" y="3394075"/>
          <p14:tracePt t="15423" x="5875338" y="3394075"/>
          <p14:tracePt t="15439" x="5938838" y="3394075"/>
          <p14:tracePt t="15677" x="6010275" y="3394075"/>
          <p14:tracePt t="15684" x="6072188" y="3394075"/>
          <p14:tracePt t="15692" x="6188075" y="3384550"/>
          <p14:tracePt t="15707" x="6313488" y="3375025"/>
          <p14:tracePt t="15724" x="6394450" y="3357563"/>
          <p14:tracePt t="15740" x="6537325" y="3313113"/>
          <p14:tracePt t="15758" x="6661150" y="3276600"/>
          <p14:tracePt t="15775" x="6786563" y="3232150"/>
          <p14:tracePt t="15790" x="6911975" y="3170238"/>
          <p14:tracePt t="15790" x="6956425" y="3143250"/>
          <p14:tracePt t="15809" x="7037388" y="3116263"/>
          <p14:tracePt t="15824" x="7089775" y="3081338"/>
          <p14:tracePt t="15839" x="7116763" y="3062288"/>
          <p14:tracePt t="15857" x="7153275" y="3036888"/>
          <p14:tracePt t="15875" x="7170738" y="3017838"/>
          <p14:tracePt t="15890" x="7188200" y="3000375"/>
          <p14:tracePt t="15906" x="7215188" y="2982913"/>
          <p14:tracePt t="15923" x="7232650" y="2965450"/>
          <p14:tracePt t="15940" x="7251700" y="2955925"/>
          <p14:tracePt t="15957" x="7259638" y="2955925"/>
          <p14:tracePt t="15972" x="7259638" y="2946400"/>
          <p14:tracePt t="15990" x="7277100" y="2946400"/>
          <p14:tracePt t="16007" x="7286625" y="2946400"/>
          <p14:tracePt t="16023" x="7296150" y="2938463"/>
          <p14:tracePt t="16041" x="7296150" y="2928938"/>
          <p14:tracePt t="16057" x="7286625" y="2928938"/>
          <p14:tracePt t="16143" x="7277100" y="2919413"/>
          <p14:tracePt t="16150" x="7251700" y="2919413"/>
          <p14:tracePt t="16158" x="7180263" y="2911475"/>
          <p14:tracePt t="16174" x="7134225" y="2894013"/>
          <p14:tracePt t="16190" x="7099300" y="2884488"/>
          <p14:tracePt t="16209" x="7045325" y="2857500"/>
          <p14:tracePt t="16224" x="7010400" y="2830513"/>
          <p14:tracePt t="16239" x="6956425" y="2813050"/>
          <p14:tracePt t="16258" x="6902450" y="2786063"/>
          <p14:tracePt t="16277" x="6867525" y="2759075"/>
          <p14:tracePt t="16289" x="6840538" y="2741613"/>
          <p14:tracePt t="16289" x="6831013" y="2732088"/>
          <p14:tracePt t="16308" x="6804025" y="2705100"/>
          <p14:tracePt t="16323" x="6786563" y="2687638"/>
          <p14:tracePt t="16339" x="6777038" y="2660650"/>
          <p14:tracePt t="16356" x="6769100" y="2643188"/>
          <p14:tracePt t="16356" x="6769100" y="2633663"/>
          <p14:tracePt t="16375" x="6769100" y="2608263"/>
          <p14:tracePt t="16390" x="6769100" y="2589213"/>
          <p14:tracePt t="16406" x="6769100" y="2554288"/>
          <p14:tracePt t="16406" x="6769100" y="2544763"/>
          <p14:tracePt t="16425" x="6777038" y="2536825"/>
          <p14:tracePt t="16440" x="6786563" y="2500313"/>
          <p14:tracePt t="16456" x="6796088" y="2482850"/>
          <p14:tracePt t="16472" x="6813550" y="2455863"/>
          <p14:tracePt t="16472" x="6813550" y="2438400"/>
          <p14:tracePt t="16491" x="6823075" y="2401888"/>
          <p14:tracePt t="16507" x="6831013" y="2366963"/>
          <p14:tracePt t="16523" x="6840538" y="2339975"/>
          <p14:tracePt t="16540" x="6848475" y="2303463"/>
          <p14:tracePt t="16557" x="6867525" y="2276475"/>
          <p14:tracePt t="16573" x="6875463" y="2259013"/>
          <p14:tracePt t="16589" x="6902450" y="2232025"/>
          <p14:tracePt t="16589" x="6919913" y="2224088"/>
          <p14:tracePt t="16608" x="6956425" y="2197100"/>
          <p14:tracePt t="16625" x="7000875" y="2179638"/>
          <p14:tracePt t="16639" x="7037388" y="2170113"/>
          <p14:tracePt t="16656" x="7081838" y="2152650"/>
          <p14:tracePt t="16674" x="7099300" y="2152650"/>
          <p14:tracePt t="16689" x="7134225" y="2143125"/>
          <p14:tracePt t="16705" x="7161213" y="2143125"/>
          <p14:tracePt t="16705" x="7188200" y="2143125"/>
          <p14:tracePt t="16725" x="7215188" y="2143125"/>
          <p14:tracePt t="16739" x="7242175" y="2143125"/>
          <p14:tracePt t="16756" x="7259638" y="2143125"/>
          <p14:tracePt t="16756" x="7277100" y="2143125"/>
          <p14:tracePt t="16777" x="7313613" y="2170113"/>
          <p14:tracePt t="16791" x="7340600" y="2187575"/>
          <p14:tracePt t="16806" x="7375525" y="2205038"/>
          <p14:tracePt t="16822" x="7412038" y="2232025"/>
          <p14:tracePt t="16839" x="7446963" y="2286000"/>
          <p14:tracePt t="16857" x="7473950" y="2322513"/>
          <p14:tracePt t="16872" x="7491413" y="2357438"/>
          <p14:tracePt t="16889" x="7500938" y="2419350"/>
          <p14:tracePt t="16908" x="7500938" y="2465388"/>
          <p14:tracePt t="16923" x="7500938" y="2500313"/>
          <p14:tracePt t="16939" x="7500938" y="2554288"/>
          <p14:tracePt t="16957" x="7491413" y="2670175"/>
          <p14:tracePt t="16973" x="7483475" y="2759075"/>
          <p14:tracePt t="16989" x="7473950" y="2884488"/>
          <p14:tracePt t="17009" x="7473950" y="2946400"/>
          <p14:tracePt t="17023" x="7473950" y="2990850"/>
          <p14:tracePt t="17039" x="7473950" y="3044825"/>
          <p14:tracePt t="17055" x="7466013" y="3108325"/>
          <p14:tracePt t="17073" x="7466013" y="3143250"/>
          <p14:tracePt t="17089" x="7456488" y="3197225"/>
          <p14:tracePt t="17108" x="7439025" y="3251200"/>
          <p14:tracePt t="17123" x="7419975" y="3286125"/>
          <p14:tracePt t="17139" x="7412038" y="3322638"/>
          <p14:tracePt t="17139" x="7394575" y="3340100"/>
          <p14:tracePt t="17158" x="7375525" y="3375025"/>
          <p14:tracePt t="17173" x="7367588" y="3402013"/>
          <p14:tracePt t="17189" x="7340600" y="3438525"/>
          <p14:tracePt t="17209" x="7323138" y="3465513"/>
          <p14:tracePt t="17224" x="7304088" y="3482975"/>
          <p14:tracePt t="17239" x="7277100" y="3509963"/>
          <p14:tracePt t="17239" x="7269163" y="3517900"/>
          <p14:tracePt t="17259" x="7242175" y="3544888"/>
          <p14:tracePt t="17277" x="7215188" y="3562350"/>
          <p14:tracePt t="17289" x="7180263" y="3581400"/>
          <p14:tracePt t="17305" x="7143750" y="3598863"/>
          <p14:tracePt t="17305" x="7126288" y="3598863"/>
          <p14:tracePt t="17324" x="7089775" y="3608388"/>
          <p14:tracePt t="17339" x="7054850" y="3608388"/>
          <p14:tracePt t="17356" x="7010400" y="3608388"/>
          <p14:tracePt t="17356" x="6973888" y="3598863"/>
          <p14:tracePt t="17376" x="6929438" y="3571875"/>
          <p14:tracePt t="17390" x="6875463" y="3544888"/>
          <p14:tracePt t="17406" x="6831013" y="3509963"/>
          <p14:tracePt t="17422" x="6796088" y="3482975"/>
          <p14:tracePt t="17422" x="6777038" y="3455988"/>
          <p14:tracePt t="17442" x="6742113" y="3419475"/>
          <p14:tracePt t="17456" x="6715125" y="3357563"/>
          <p14:tracePt t="17472" x="6688138" y="3295650"/>
          <p14:tracePt t="17489" x="6661150" y="3179763"/>
          <p14:tracePt t="17507" x="6643688" y="3098800"/>
          <p14:tracePt t="17523" x="6643688" y="3027363"/>
          <p14:tracePt t="17539" x="6634163" y="2965450"/>
          <p14:tracePt t="17539" x="6634163" y="2928938"/>
          <p14:tracePt t="17559" x="6634163" y="2874963"/>
          <p14:tracePt t="17572" x="6643688" y="2803525"/>
          <p14:tracePt t="17589" x="6670675" y="2714625"/>
          <p14:tracePt t="17589" x="6697663" y="2660650"/>
          <p14:tracePt t="17609" x="6759575" y="2554288"/>
          <p14:tracePt t="17623" x="6831013" y="2428875"/>
          <p14:tracePt t="17639" x="6902450" y="2303463"/>
          <p14:tracePt t="17655" x="6965950" y="2197100"/>
          <p14:tracePt t="17672" x="7054850" y="2071688"/>
          <p14:tracePt t="17690" x="7072313" y="2044700"/>
          <p14:tracePt t="17706" x="7089775" y="2017713"/>
          <p14:tracePt t="17722" x="7099300" y="2009775"/>
          <p14:tracePt t="17722" x="7108825" y="1990725"/>
          <p14:tracePt t="17741" x="7116763" y="1990725"/>
          <p14:tracePt t="17756" x="7134225" y="1973263"/>
          <p14:tracePt t="17756" x="7143750" y="1973263"/>
          <p14:tracePt t="17777" x="7161213" y="1973263"/>
          <p14:tracePt t="17791" x="7170738" y="1965325"/>
          <p14:tracePt t="17806" x="7188200" y="1965325"/>
          <p14:tracePt t="17823" x="7197725" y="1965325"/>
          <p14:tracePt t="17838" x="7205663" y="1965325"/>
          <p14:tracePt t="17863" x="7205663" y="1973263"/>
          <p14:tracePt t="17981" x="7205663" y="1982788"/>
          <p14:tracePt t="18004" x="7205663" y="1990725"/>
          <p14:tracePt t="18038" x="7205663" y="2000250"/>
          <p14:tracePt t="18061" x="7197725" y="2009775"/>
          <p14:tracePt t="18075" x="7170738" y="2054225"/>
          <p14:tracePt t="18091" x="7126288" y="2116138"/>
          <p14:tracePt t="18106" x="7072313" y="2179638"/>
          <p14:tracePt t="18122" x="7000875" y="2232025"/>
          <p14:tracePt t="18122" x="6973888" y="2268538"/>
          <p14:tracePt t="18141" x="6875463" y="2347913"/>
          <p14:tracePt t="18156" x="6742113" y="2465388"/>
          <p14:tracePt t="18173" x="6581775" y="2608263"/>
          <p14:tracePt t="18189" x="6394450" y="2795588"/>
          <p14:tracePt t="18207" x="6330950" y="2867025"/>
          <p14:tracePt t="18223" x="6286500" y="2911475"/>
          <p14:tracePt t="18239" x="6259513" y="2938463"/>
          <p14:tracePt t="18239" x="6251575" y="2946400"/>
          <p14:tracePt t="18257" x="6224588" y="2965450"/>
          <p14:tracePt t="18276" x="6188075" y="2990850"/>
          <p14:tracePt t="18289" x="6134100" y="3009900"/>
          <p14:tracePt t="18289" x="6116638" y="3017838"/>
          <p14:tracePt t="18307" x="6072188" y="3027363"/>
          <p14:tracePt t="18324" x="6027738" y="3027363"/>
          <p14:tracePt t="18339" x="6000750" y="3027363"/>
          <p14:tracePt t="18356" x="5965825" y="3027363"/>
          <p14:tracePt t="18374" x="5956300" y="3017838"/>
          <p14:tracePt t="18389" x="5946775" y="3009900"/>
          <p14:tracePt t="18405" x="5938838" y="3009900"/>
          <p14:tracePt t="18421" x="5938838" y="3000375"/>
          <p14:tracePt t="18440" x="5929313" y="2990850"/>
          <p14:tracePt t="18456" x="5929313" y="2982913"/>
          <p14:tracePt t="18535" x="5938838" y="2982913"/>
          <p14:tracePt t="18602" x="5946775" y="2982913"/>
          <p14:tracePt t="18617" x="5956300" y="3000375"/>
          <p14:tracePt t="18624" x="6000750" y="3044825"/>
          <p14:tracePt t="18640" x="6037263" y="3081338"/>
          <p14:tracePt t="18656" x="6054725" y="3125788"/>
          <p14:tracePt t="18674" x="6081713" y="3179763"/>
          <p14:tracePt t="18690" x="6099175" y="3197225"/>
          <p14:tracePt t="18706" x="6099175" y="3224213"/>
          <p14:tracePt t="18722" x="6099175" y="3241675"/>
          <p14:tracePt t="18740" x="6099175" y="3268663"/>
          <p14:tracePt t="18757" x="6099175" y="3286125"/>
          <p14:tracePt t="18773" x="6089650" y="3295650"/>
          <p14:tracePt t="18788" x="6081713" y="3313113"/>
          <p14:tracePt t="18788" x="6072188" y="3313113"/>
          <p14:tracePt t="18808" x="6062663" y="3330575"/>
          <p14:tracePt t="18823" x="6054725" y="3340100"/>
          <p14:tracePt t="18839" x="6037263" y="3348038"/>
          <p14:tracePt t="18839" x="6037263" y="3357563"/>
          <p14:tracePt t="18859" x="6018213" y="3367088"/>
          <p14:tracePt t="18873" x="6010275" y="3367088"/>
          <p14:tracePt t="18889" x="5991225" y="3375025"/>
          <p14:tracePt t="18905" x="5965825" y="3384550"/>
          <p14:tracePt t="18924" x="5938838" y="3384550"/>
          <p14:tracePt t="18939" x="5911850" y="3394075"/>
          <p14:tracePt t="18956" x="5875338" y="3394075"/>
          <p14:tracePt t="18956" x="5867400" y="3394075"/>
          <p14:tracePt t="18975" x="5822950" y="3394075"/>
          <p14:tracePt t="18990" x="5768975" y="3394075"/>
          <p14:tracePt t="19006" x="5724525" y="3375025"/>
          <p14:tracePt t="19022" x="5670550" y="3367088"/>
          <p14:tracePt t="19040" x="5626100" y="3340100"/>
          <p14:tracePt t="19057" x="5599113" y="3303588"/>
          <p14:tracePt t="19072" x="5572125" y="3276600"/>
          <p14:tracePt t="19089" x="5545138" y="3232150"/>
          <p14:tracePt t="19089" x="5545138" y="3214688"/>
          <p14:tracePt t="19108" x="5527675" y="3160713"/>
          <p14:tracePt t="19123" x="5527675" y="3116263"/>
          <p14:tracePt t="19139" x="5537200" y="3062288"/>
          <p14:tracePt t="19155" x="5562600" y="2973388"/>
          <p14:tracePt t="19173" x="5589588" y="2911475"/>
          <p14:tracePt t="19189" x="5626100" y="2830513"/>
          <p14:tracePt t="19189" x="5643563" y="2795588"/>
          <p14:tracePt t="19208" x="5670550" y="2724150"/>
          <p14:tracePt t="19222" x="5688013" y="2670175"/>
          <p14:tracePt t="19239" x="5705475" y="2625725"/>
          <p14:tracePt t="19239" x="5715000" y="2598738"/>
          <p14:tracePt t="19258" x="5732463" y="2554288"/>
          <p14:tracePt t="19276" x="5759450" y="2509838"/>
          <p14:tracePt t="19289" x="5795963" y="2428875"/>
          <p14:tracePt t="19308" x="5822950" y="2393950"/>
          <p14:tracePt t="19322" x="5830888" y="2347913"/>
          <p14:tracePt t="19339" x="5867400" y="2303463"/>
          <p14:tracePt t="19357" x="5875338" y="2276475"/>
          <p14:tracePt t="19372" x="5902325" y="2259013"/>
          <p14:tracePt t="19388" x="5929313" y="2224088"/>
          <p14:tracePt t="19408" x="5956300" y="2197100"/>
          <p14:tracePt t="19423" x="5973763" y="2179638"/>
          <p14:tracePt t="19439" x="5991225" y="2170113"/>
          <p14:tracePt t="19455" x="6000750" y="2160588"/>
          <p14:tracePt t="19472" x="6010275" y="2160588"/>
          <p14:tracePt t="19488" x="6018213" y="2152650"/>
          <p14:tracePt t="19508" x="6027738" y="2143125"/>
          <p14:tracePt t="19523" x="6037263" y="2143125"/>
          <p14:tracePt t="19556" x="6045200" y="2143125"/>
          <p14:tracePt t="19598" x="6054725" y="2143125"/>
          <p14:tracePt t="19620" x="6072188" y="2143125"/>
          <p14:tracePt t="19627" x="6099175" y="2152650"/>
          <p14:tracePt t="19641" x="6170613" y="2179638"/>
          <p14:tracePt t="19657" x="6205538" y="2205038"/>
          <p14:tracePt t="19672" x="6242050" y="2232025"/>
          <p14:tracePt t="19688" x="6269038" y="2268538"/>
          <p14:tracePt t="19688" x="6276975" y="2276475"/>
          <p14:tracePt t="19707" x="6296025" y="2312988"/>
          <p14:tracePt t="19723" x="6323013" y="2347913"/>
          <p14:tracePt t="19739" x="6330950" y="2401888"/>
          <p14:tracePt t="19756" x="6340475" y="2473325"/>
          <p14:tracePt t="19756" x="6340475" y="2509838"/>
          <p14:tracePt t="19775" x="6348413" y="2608263"/>
          <p14:tracePt t="19789" x="6348413" y="2697163"/>
          <p14:tracePt t="19805" x="6348413" y="2795588"/>
          <p14:tracePt t="19824" x="6348413" y="2847975"/>
          <p14:tracePt t="19839" x="6340475" y="2884488"/>
          <p14:tracePt t="19856" x="6340475" y="2928938"/>
          <p14:tracePt t="19856" x="6340475" y="2955925"/>
          <p14:tracePt t="19875" x="6330950" y="2990850"/>
          <p14:tracePt t="19890" x="6323013" y="3036888"/>
          <p14:tracePt t="19906" x="6313488" y="3081338"/>
          <p14:tracePt t="19922" x="6296025" y="3125788"/>
          <p14:tracePt t="19941" x="6269038" y="3170238"/>
          <p14:tracePt t="19957" x="6251575" y="3197225"/>
          <p14:tracePt t="19972" x="6232525" y="3214688"/>
          <p14:tracePt t="19989" x="6205538" y="3241675"/>
          <p14:tracePt t="19989" x="6197600" y="3259138"/>
          <p14:tracePt t="20008" x="6161088" y="3286125"/>
          <p14:tracePt t="20023" x="6126163" y="3322638"/>
          <p14:tracePt t="20039" x="6099175" y="3348038"/>
          <p14:tracePt t="20039" x="6081713" y="3367088"/>
          <p14:tracePt t="20059" x="6062663" y="3384550"/>
          <p14:tracePt t="20073" x="6037263" y="3384550"/>
          <p14:tracePt t="20089" x="6010275" y="3394075"/>
          <p14:tracePt t="20106" x="5991225" y="3402013"/>
          <p14:tracePt t="20123" x="5983288" y="3402013"/>
          <p14:tracePt t="20139" x="5973763" y="3402013"/>
          <p14:tracePt t="20158" x="5973763" y="3411538"/>
          <p14:tracePt t="20172" x="5965825" y="3411538"/>
          <p14:tracePt t="20288" x="5956300" y="3411538"/>
          <p14:tracePt t="20303" x="5938838" y="3419475"/>
          <p14:tracePt t="20310" x="5902325" y="3429000"/>
          <p14:tracePt t="20323" x="5688013" y="3465513"/>
          <p14:tracePt t="20339" x="5599113" y="3482975"/>
          <p14:tracePt t="20356" x="5510213" y="3490913"/>
          <p14:tracePt t="20372" x="5419725" y="3490913"/>
          <p14:tracePt t="20391" x="5375275" y="3490913"/>
          <p14:tracePt t="20406" x="5313363" y="3490913"/>
          <p14:tracePt t="20422" x="5268913" y="3490913"/>
          <p14:tracePt t="20441" x="5187950" y="3482975"/>
          <p14:tracePt t="20456" x="5133975" y="3473450"/>
          <p14:tracePt t="20472" x="5081588" y="3455988"/>
          <p14:tracePt t="20489" x="5037138" y="3438525"/>
          <p14:tracePt t="20507" x="5018088" y="3429000"/>
          <p14:tracePt t="20523" x="5000625" y="3411538"/>
          <p14:tracePt t="20539" x="4983163" y="3411538"/>
          <p14:tracePt t="20555" x="4965700" y="3402013"/>
          <p14:tracePt t="20573" x="4956175" y="3402013"/>
          <p14:tracePt t="20588" x="4938713" y="3402013"/>
          <p14:tracePt t="20608" x="4929188" y="3402013"/>
          <p14:tracePt t="20622" x="4902200" y="3402013"/>
          <p14:tracePt t="20639" x="4867275" y="3411538"/>
          <p14:tracePt t="20658" x="4840288" y="3429000"/>
          <p14:tracePt t="20672" x="4822825" y="3429000"/>
          <p14:tracePt t="20689" x="4795838" y="3446463"/>
          <p14:tracePt t="20707" x="4768850" y="3446463"/>
          <p14:tracePt t="20723" x="4741863" y="3455988"/>
          <p14:tracePt t="20739" x="4714875" y="3455988"/>
          <p14:tracePt t="20739" x="4705350" y="3455988"/>
          <p14:tracePt t="20758" x="4670425" y="3455988"/>
          <p14:tracePt t="20774" x="4643438" y="3455988"/>
          <p14:tracePt t="20789" x="4616450" y="3455988"/>
          <p14:tracePt t="20789" x="4608513" y="3455988"/>
          <p14:tracePt t="20808" x="4589463" y="3455988"/>
          <p14:tracePt t="20822" x="4572000" y="3446463"/>
          <p14:tracePt t="20839" x="4562475" y="3429000"/>
          <p14:tracePt t="20857" x="4537075" y="3384550"/>
          <p14:tracePt t="20874" x="4527550" y="3348038"/>
          <p14:tracePt t="20889" x="4518025" y="3303588"/>
          <p14:tracePt t="20905" x="4518025" y="3241675"/>
          <p14:tracePt t="20925" x="4527550" y="3205163"/>
          <p14:tracePt t="20939" x="4537075" y="3160713"/>
          <p14:tracePt t="20955" x="4545013" y="3116263"/>
          <p14:tracePt t="20955" x="4554538" y="3089275"/>
          <p14:tracePt t="20974" x="4572000" y="3054350"/>
          <p14:tracePt t="20989" x="4581525" y="3000375"/>
          <p14:tracePt t="21006" x="4598988" y="2955925"/>
          <p14:tracePt t="21024" x="4625975" y="2894013"/>
          <p14:tracePt t="21042" x="4633913" y="2847975"/>
          <p14:tracePt t="21056" x="4660900" y="2803525"/>
          <p14:tracePt t="21072" x="4687888" y="2732088"/>
          <p14:tracePt t="21090" x="4705350" y="2697163"/>
          <p14:tracePt t="21106" x="4714875" y="2660650"/>
          <p14:tracePt t="21122" x="4732338" y="2633663"/>
          <p14:tracePt t="21140" x="4741863" y="2589213"/>
          <p14:tracePt t="21156" x="4759325" y="2544763"/>
          <p14:tracePt t="21172" x="4768850" y="2473325"/>
          <p14:tracePt t="21189" x="4803775" y="2357438"/>
          <p14:tracePt t="21206" x="4822825" y="2276475"/>
          <p14:tracePt t="21222" x="4840288" y="2214563"/>
          <p14:tracePt t="21238" x="4857750" y="2160588"/>
          <p14:tracePt t="21238" x="4857750" y="2125663"/>
          <p14:tracePt t="21257" x="4875213" y="2098675"/>
          <p14:tracePt t="21272" x="4884738" y="2062163"/>
          <p14:tracePt t="21272" x="4884738" y="2054225"/>
          <p14:tracePt t="21292" x="4894263" y="2036763"/>
          <p14:tracePt t="21307" x="4902200" y="2027238"/>
          <p14:tracePt t="21322" x="4911725" y="2017713"/>
          <p14:tracePt t="21322" x="4919663" y="2017713"/>
          <p14:tracePt t="21341" x="4929188" y="2009775"/>
          <p14:tracePt t="21356" x="4938713" y="2009775"/>
          <p14:tracePt t="21372" x="4956175" y="2009775"/>
          <p14:tracePt t="21388" x="4983163" y="2009775"/>
          <p14:tracePt t="21408" x="5000625" y="2009775"/>
          <p14:tracePt t="21422" x="5010150" y="2009775"/>
          <p14:tracePt t="21438" x="5027613" y="2017713"/>
          <p14:tracePt t="21438" x="5045075" y="2017713"/>
          <p14:tracePt t="21458" x="5062538" y="2017713"/>
          <p14:tracePt t="21472" x="5089525" y="2036763"/>
          <p14:tracePt t="21488" x="5143500" y="2054225"/>
          <p14:tracePt t="21507" x="5180013" y="2081213"/>
          <p14:tracePt t="21523" x="5224463" y="2108200"/>
          <p14:tracePt t="21523" x="5241925" y="2125663"/>
          <p14:tracePt t="21542" x="5276850" y="2152650"/>
          <p14:tracePt t="21558" x="5303838" y="2187575"/>
          <p14:tracePt t="21572" x="5330825" y="2214563"/>
          <p14:tracePt t="21589" x="5348288" y="2259013"/>
          <p14:tracePt t="21607" x="5375275" y="2303463"/>
          <p14:tracePt t="21622" x="5384800" y="2347913"/>
          <p14:tracePt t="21639" x="5402263" y="2393950"/>
          <p14:tracePt t="21658" x="5411788" y="2446338"/>
          <p14:tracePt t="21658" x="5419725" y="2465388"/>
          <p14:tracePt t="21675" x="5429250" y="2509838"/>
          <p14:tracePt t="21689" x="5429250" y="2544763"/>
          <p14:tracePt t="21705" x="5438775" y="2581275"/>
          <p14:tracePt t="21705" x="5438775" y="2589213"/>
          <p14:tracePt t="21725" x="5438775" y="2616200"/>
          <p14:tracePt t="21739" x="5429250" y="2652713"/>
          <p14:tracePt t="21756" x="5419725" y="2697163"/>
          <p14:tracePt t="21756" x="5411788" y="2714625"/>
          <p14:tracePt t="21775" x="5411788" y="2759075"/>
          <p14:tracePt t="21790" x="5402263" y="2795588"/>
          <p14:tracePt t="21806" x="5402263" y="2830513"/>
          <p14:tracePt t="21822" x="5402263" y="2874963"/>
          <p14:tracePt t="21841" x="5411788" y="2901950"/>
          <p14:tracePt t="21856" x="5429250" y="2928938"/>
          <p14:tracePt t="21872" x="5491163" y="2973388"/>
          <p14:tracePt t="21889" x="5697538" y="3044825"/>
          <p14:tracePt t="21906" x="5902325" y="3098800"/>
          <p14:tracePt t="21922" x="6251575" y="3197225"/>
          <p14:tracePt t="21922" x="6438900" y="3251200"/>
          <p14:tracePt t="21942" x="6661150" y="3322638"/>
          <p14:tracePt t="21955" x="6786563" y="3348038"/>
          <p14:tracePt t="21972" x="6858000" y="3367088"/>
          <p14:tracePt t="21972" x="6884988" y="3367088"/>
          <p14:tracePt t="21991" x="6911975" y="3375025"/>
          <p14:tracePt t="22006" x="6946900" y="3375025"/>
          <p14:tracePt t="22022" x="7018338" y="3375025"/>
          <p14:tracePt t="22040" x="7062788" y="3384550"/>
          <p14:tracePt t="22056" x="7116763" y="3394075"/>
          <p14:tracePt t="22073" x="7215188" y="3411538"/>
          <p14:tracePt t="22089" x="7269163" y="3419475"/>
          <p14:tracePt t="22106" x="7348538" y="3429000"/>
          <p14:tracePt t="22106" x="7402513" y="3438525"/>
          <p14:tracePt t="22125" x="7500938" y="3429000"/>
          <p14:tracePt t="22139" x="7589838" y="3411538"/>
          <p14:tracePt t="22156" x="7670800" y="3375025"/>
          <p14:tracePt t="22156" x="7705725" y="3357563"/>
          <p14:tracePt t="22174" x="7769225" y="3276600"/>
          <p14:tracePt t="22189" x="7804150" y="3241675"/>
          <p14:tracePt t="22205" x="7813675" y="3214688"/>
          <p14:tracePt t="22222" x="7823200" y="3197225"/>
          <p14:tracePt t="22239" x="7823200" y="3187700"/>
          <p14:tracePt t="22255" x="7813675" y="3170238"/>
          <p14:tracePt t="22255" x="7804150" y="3170238"/>
          <p14:tracePt t="22275" x="7786688" y="3143250"/>
          <p14:tracePt t="22291" x="7759700" y="3108325"/>
          <p14:tracePt t="22306" x="7715250" y="3071813"/>
          <p14:tracePt t="22322" x="7661275" y="3027363"/>
          <p14:tracePt t="22322" x="7634288" y="3000375"/>
          <p14:tracePt t="22341" x="7589838" y="2965450"/>
          <p14:tracePt t="22356" x="7562850" y="2928938"/>
          <p14:tracePt t="22372" x="7527925" y="2901950"/>
          <p14:tracePt t="22372" x="7510463" y="2894013"/>
          <p14:tracePt t="22391" x="7491413" y="2867025"/>
          <p14:tracePt t="22406" x="7466013" y="2830513"/>
          <p14:tracePt t="22422" x="7446963" y="2795588"/>
          <p14:tracePt t="22438" x="7402513" y="2741613"/>
          <p14:tracePt t="22457" x="7367588" y="2705100"/>
          <p14:tracePt t="22472" x="7340600" y="2670175"/>
          <p14:tracePt t="22489" x="7323138" y="2652713"/>
          <p14:tracePt t="22506" x="7277100" y="2625725"/>
          <p14:tracePt t="22524" x="7251700" y="2608263"/>
          <p14:tracePt t="22539" x="7205663" y="2581275"/>
          <p14:tracePt t="22555" x="7170738" y="2562225"/>
          <p14:tracePt t="22555" x="7153275" y="2554288"/>
          <p14:tracePt t="22575" x="7126288" y="2527300"/>
          <p14:tracePt t="22590" x="7108825" y="2509838"/>
          <p14:tracePt t="22606" x="7099300" y="2490788"/>
          <p14:tracePt t="22622" x="7081838" y="2482850"/>
          <p14:tracePt t="22640" x="7134225" y="2500313"/>
          <p14:tracePt t="22874" x="7232650" y="2554288"/>
          <p14:tracePt t="22881" x="7323138" y="2589213"/>
          <p14:tracePt t="22889" x="7466013" y="2660650"/>
          <p14:tracePt t="22906" x="7537450" y="2705100"/>
          <p14:tracePt t="22922" x="7572375" y="2732088"/>
          <p14:tracePt t="22941" x="7581900" y="2732088"/>
          <p14:tracePt t="22956" x="7581900" y="2741613"/>
          <p14:tracePt t="22976" x="7589838" y="2741613"/>
          <p14:tracePt t="22988" x="7589838" y="2751138"/>
          <p14:tracePt t="23005" x="7599363" y="2759075"/>
          <p14:tracePt t="23022" x="7599363" y="2768600"/>
          <p14:tracePt t="23048" x="7599363" y="2776538"/>
          <p14:tracePt t="23158" x="7599363" y="2786063"/>
          <p14:tracePt t="23295" x="7589838" y="2795588"/>
          <p14:tracePt t="23304" x="7572375" y="2830513"/>
          <p14:tracePt t="23310" x="7527925" y="2901950"/>
          <p14:tracePt t="23321" x="7439025" y="3027363"/>
          <p14:tracePt t="23321" x="7402513" y="3081338"/>
          <p14:tracePt t="23341" x="7358063" y="3160713"/>
          <p14:tracePt t="23356" x="7304088" y="3224213"/>
          <p14:tracePt t="23372" x="7277100" y="3268663"/>
          <p14:tracePt t="23372" x="7259638" y="3276600"/>
          <p14:tracePt t="23392" x="7232650" y="3303588"/>
          <p14:tracePt t="23406" x="7215188" y="3322638"/>
          <p14:tracePt t="23422" x="7215188" y="3330575"/>
          <p14:tracePt t="23438" x="7205663" y="3330575"/>
          <p14:tracePt t="23438" x="7197725" y="3330575"/>
          <p14:tracePt t="23457" x="7188200" y="3330575"/>
          <p14:tracePt t="23471" x="7188200" y="3340100"/>
          <p14:tracePt t="23514" x="7180263" y="3340100"/>
          <p14:tracePt t="23559" x="7180263" y="3357563"/>
          <p14:tracePt t="23902" x="7180263" y="3375025"/>
          <p14:tracePt t="23909" x="7180263" y="3384550"/>
          <p14:tracePt t="23921" x="7180263" y="3402013"/>
          <p14:tracePt t="23939" x="7180263" y="3411538"/>
          <p14:tracePt t="23960" x="7180263" y="3419475"/>
          <p14:tracePt t="23974" x="7170738" y="3438525"/>
          <p14:tracePt t="26022" x="7153275" y="3411538"/>
          <p14:tracePt t="26496" x="7134225" y="3357563"/>
          <p14:tracePt t="26503" x="7072313" y="3224213"/>
          <p14:tracePt t="26522" x="6867525" y="2938463"/>
          <p14:tracePt t="26540" x="6653213" y="2714625"/>
          <p14:tracePt t="26556" x="6510338" y="2581275"/>
          <p14:tracePt t="26572" x="6384925" y="2482850"/>
          <p14:tracePt t="26590" x="6348413" y="2438400"/>
          <p14:tracePt t="26606" x="6323013" y="2419350"/>
          <p14:tracePt t="26622" x="6286500" y="2374900"/>
          <p14:tracePt t="26640" x="6251575" y="2347913"/>
          <p14:tracePt t="26656" x="6205538" y="2303463"/>
          <p14:tracePt t="26656" x="6180138" y="2276475"/>
          <p14:tracePt t="26674" x="6116638" y="2224088"/>
          <p14:tracePt t="26689" x="6062663" y="2170113"/>
          <p14:tracePt t="26705" x="6027738" y="2125663"/>
          <p14:tracePt t="26722" x="5973763" y="2081213"/>
          <p14:tracePt t="26740" x="5956300" y="2062163"/>
          <p14:tracePt t="26755" x="5946775" y="2044700"/>
          <p14:tracePt t="26774" x="5929313" y="2036763"/>
          <p14:tracePt t="26788" x="5919788" y="2027238"/>
          <p14:tracePt t="26805" x="5902325" y="2027238"/>
          <p14:tracePt t="26822" x="5902325" y="2036763"/>
          <p14:tracePt t="27015" x="5911850" y="2036763"/>
          <p14:tracePt t="27021" x="5919788" y="2044700"/>
          <p14:tracePt t="27048" x="5919788" y="2054225"/>
          <p14:tracePt t="27055" x="5956300" y="2081213"/>
          <p14:tracePt t="27072" x="6010275" y="2116138"/>
          <p14:tracePt t="27091" x="6045200" y="2143125"/>
          <p14:tracePt t="27106" x="6108700" y="2160588"/>
          <p14:tracePt t="27122" x="6153150" y="2187575"/>
          <p14:tracePt t="27122" x="6188075" y="2205038"/>
          <p14:tracePt t="27142" x="6269038" y="2232025"/>
          <p14:tracePt t="27158" x="6357938" y="2276475"/>
          <p14:tracePt t="27172" x="6491288" y="2322513"/>
          <p14:tracePt t="27188" x="6697663" y="2366963"/>
          <p14:tracePt t="27188" x="6840538" y="2393950"/>
          <p14:tracePt t="27207" x="7116763" y="2446338"/>
          <p14:tracePt t="27222" x="7331075" y="2482850"/>
          <p14:tracePt t="27238" x="7491413" y="2490788"/>
          <p14:tracePt t="27238" x="7527925" y="2490788"/>
          <p14:tracePt t="27258" x="7589838" y="2490788"/>
          <p14:tracePt t="27276" x="7616825" y="2490788"/>
          <p14:tracePt t="27289" x="7634288" y="2490788"/>
          <p14:tracePt t="27306" x="7643813" y="2490788"/>
          <p14:tracePt t="27322" x="7653338" y="2490788"/>
          <p14:tracePt t="27400" x="7653338" y="2500313"/>
          <p14:tracePt t="27458" x="7653338" y="2509838"/>
          <p14:tracePt t="27515" x="7643813" y="2517775"/>
          <p14:tracePt t="27529" x="7599363" y="2554288"/>
          <p14:tracePt t="27539" x="7419975" y="2687638"/>
          <p14:tracePt t="27539" x="7323138" y="2759075"/>
          <p14:tracePt t="27559" x="7116763" y="2901950"/>
          <p14:tracePt t="27573" x="6715125" y="3108325"/>
          <p14:tracePt t="27589" x="6491288" y="3214688"/>
          <p14:tracePt t="27606" x="6303963" y="3268663"/>
          <p14:tracePt t="27622" x="6089650" y="3295650"/>
          <p14:tracePt t="27641" x="5973763" y="3303588"/>
          <p14:tracePt t="27656" x="5911850" y="3295650"/>
          <p14:tracePt t="27672" x="5875338" y="3286125"/>
          <p14:tracePt t="27691" x="5857875" y="3276600"/>
          <p14:tracePt t="27708" x="5848350" y="3276600"/>
          <p14:tracePt t="27722" x="5830888" y="3268663"/>
          <p14:tracePt t="27739" x="5803900" y="3259138"/>
          <p14:tracePt t="27739" x="5795963" y="3259138"/>
          <p14:tracePt t="27759" x="5776913" y="3259138"/>
          <p14:tracePt t="27774" x="5768975" y="3259138"/>
          <p14:tracePt t="27789" x="5759450" y="3259138"/>
          <p14:tracePt t="27805" x="5759450" y="3251200"/>
          <p14:tracePt t="27822" x="5768975" y="3251200"/>
          <p14:tracePt t="28057" x="5759450" y="3251200"/>
          <p14:tracePt t="30060" x="5751513" y="3251200"/>
          <p14:tracePt t="30105" x="5715000" y="3251200"/>
          <p14:tracePt t="30112" x="5670550" y="3251200"/>
          <p14:tracePt t="30121" x="5589588" y="3241675"/>
          <p14:tracePt t="30138" x="5438775" y="3224213"/>
          <p14:tracePt t="30157" x="5340350" y="3214688"/>
          <p14:tracePt t="30172" x="5214938" y="3197225"/>
          <p14:tracePt t="30188" x="5089525" y="3152775"/>
          <p14:tracePt t="30207" x="4919663" y="3081338"/>
          <p14:tracePt t="30222" x="4840288" y="3027363"/>
          <p14:tracePt t="30239" x="4768850" y="2990850"/>
          <p14:tracePt t="30257" x="4724400" y="2946400"/>
          <p14:tracePt t="30273" x="4687888" y="2928938"/>
          <p14:tracePt t="30289" x="4670425" y="2919413"/>
          <p14:tracePt t="30305" x="4643438" y="2901950"/>
          <p14:tracePt t="30322" x="4625975" y="2884488"/>
          <p14:tracePt t="30340" x="4608513" y="2867025"/>
          <p14:tracePt t="30356" x="4598988" y="2857500"/>
          <p14:tracePt t="30372" x="4598988" y="2847975"/>
          <p14:tracePt t="30388" x="4598988" y="2840038"/>
          <p14:tracePt t="30405" x="4598988" y="2830513"/>
          <p14:tracePt t="30426" x="4598988" y="2822575"/>
          <p14:tracePt t="30441" x="4598988" y="2813050"/>
          <p14:tracePt t="30456" x="4598988" y="2786063"/>
          <p14:tracePt t="30472" x="4616450" y="2751138"/>
          <p14:tracePt t="30488" x="4633913" y="2705100"/>
          <p14:tracePt t="30508" x="4633913" y="2687638"/>
          <p14:tracePt t="30522" x="4643438" y="2679700"/>
          <p14:tracePt t="30539" x="4643438" y="2660650"/>
          <p14:tracePt t="30555" x="4652963" y="2660650"/>
          <p14:tracePt t="30587" x="4652963" y="2652713"/>
          <p14:tracePt t="30603" x="4660900" y="2652713"/>
          <p14:tracePt t="30646" x="4670425" y="2652713"/>
          <p14:tracePt t="30676" x="4670425" y="2643188"/>
          <p14:tracePt t="30690" x="4679950" y="2643188"/>
          <p14:tracePt t="30734" x="4679950" y="2633663"/>
          <p14:tracePt t="30770" x="4687888" y="2633663"/>
          <p14:tracePt t="30808" x="4687888" y="2625725"/>
          <p14:tracePt t="30821" x="4697413" y="2625725"/>
          <p14:tracePt t="30843" x="4705350" y="2625725"/>
          <p14:tracePt t="30856" x="4714875" y="2625725"/>
          <p14:tracePt t="30864" x="4724400" y="2616200"/>
          <p14:tracePt t="30878" x="4732338" y="2616200"/>
          <p14:tracePt t="30888" x="4741863" y="2616200"/>
          <p14:tracePt t="30905" x="4751388" y="2608263"/>
          <p14:tracePt t="30922" x="4759325" y="2598738"/>
          <p14:tracePt t="30950" x="4768850" y="2598738"/>
          <p14:tracePt t="30964" x="4768850" y="2589213"/>
          <p14:tracePt t="31008" x="4776788" y="2589213"/>
          <p14:tracePt t="31037" x="4776788" y="2581275"/>
          <p14:tracePt t="31220" x="4786313" y="2581275"/>
          <p14:tracePt t="31271" x="4795838" y="2571750"/>
          <p14:tracePt t="31352" x="4803775" y="2571750"/>
          <p14:tracePt t="31359" x="4840288" y="2562225"/>
          <p14:tracePt t="31374" x="5027613" y="2562225"/>
          <p14:tracePt t="31388" x="5205413" y="2544763"/>
          <p14:tracePt t="31405" x="5626100" y="2527300"/>
          <p14:tracePt t="31424" x="5830888" y="2527300"/>
          <p14:tracePt t="31439" x="6018213" y="2536825"/>
          <p14:tracePt t="31455" x="6197600" y="2554288"/>
          <p14:tracePt t="31455" x="6276975" y="2562225"/>
          <p14:tracePt t="31474" x="6465888" y="2598738"/>
          <p14:tracePt t="31489" x="6599238" y="2616200"/>
          <p14:tracePt t="31505" x="6732588" y="2643188"/>
          <p14:tracePt t="31524" x="6929438" y="2679700"/>
          <p14:tracePt t="31539" x="7045325" y="2687638"/>
          <p14:tracePt t="31556" x="7134225" y="2697163"/>
          <p14:tracePt t="31556" x="7188200" y="2697163"/>
          <p14:tracePt t="31574" x="7251700" y="2697163"/>
          <p14:tracePt t="31588" x="7313613" y="2697163"/>
          <p14:tracePt t="31605" x="7385050" y="2697163"/>
          <p14:tracePt t="31624" x="7419975" y="2697163"/>
          <p14:tracePt t="31638" x="7446963" y="2697163"/>
          <p14:tracePt t="31655" x="7466013" y="2697163"/>
          <p14:tracePt t="31673" x="7473950" y="2697163"/>
          <p14:tracePt t="31701" x="7483475" y="2697163"/>
          <p14:tracePt t="31722" x="7483475" y="2705100"/>
          <p14:tracePt t="31904" x="7473950" y="2705100"/>
          <p14:tracePt t="31962" x="7466013" y="2705100"/>
          <p14:tracePt t="31975" x="7456488" y="2705100"/>
          <p14:tracePt t="31987" x="7323138" y="2724150"/>
          <p14:tracePt t="32006" x="7197725" y="2751138"/>
          <p14:tracePt t="32022" x="7072313" y="2776538"/>
          <p14:tracePt t="32038" x="6813550" y="2840038"/>
          <p14:tracePt t="32057" x="6634163" y="2894013"/>
          <p14:tracePt t="32072" x="6411913" y="2928938"/>
          <p14:tracePt t="32088" x="6197600" y="2965450"/>
          <p14:tracePt t="32088" x="6099175" y="2990850"/>
          <p14:tracePt t="32108" x="5919788" y="3027363"/>
          <p14:tracePt t="32122" x="5715000" y="3071813"/>
          <p14:tracePt t="32138" x="5510213" y="3116263"/>
          <p14:tracePt t="32138" x="5411788" y="3133725"/>
          <p14:tracePt t="32157" x="5232400" y="3179763"/>
          <p14:tracePt t="32172" x="5010150" y="3224213"/>
          <p14:tracePt t="32188" x="4822825" y="3259138"/>
          <p14:tracePt t="32205" x="4652963" y="3286125"/>
          <p14:tracePt t="32205" x="4589463" y="3303588"/>
          <p14:tracePt t="32224" x="4491038" y="3313113"/>
          <p14:tracePt t="32238" x="4429125" y="3340100"/>
          <p14:tracePt t="32255" x="4375150" y="3357563"/>
          <p14:tracePt t="32255" x="4357688" y="3357563"/>
          <p14:tracePt t="32274" x="4340225" y="3357563"/>
          <p14:tracePt t="32293" x="4330700" y="3357563"/>
          <p14:tracePt t="32305" x="4330700" y="3367088"/>
          <p14:tracePt t="32305" x="4322763" y="3367088"/>
          <p14:tracePt t="32326" x="4313238" y="3367088"/>
          <p14:tracePt t="32345" x="4322763" y="3367088"/>
          <p14:tracePt t="32597" x="4330700" y="3367088"/>
          <p14:tracePt t="32605" x="4367213" y="3348038"/>
          <p14:tracePt t="32622" x="4446588" y="3330575"/>
          <p14:tracePt t="32638" x="4491038" y="3322638"/>
          <p14:tracePt t="32638" x="4510088" y="3313113"/>
          <p14:tracePt t="32657" x="4545013" y="3303588"/>
          <p14:tracePt t="32672" x="4562475" y="3303588"/>
          <p14:tracePt t="32688" x="4572000" y="3295650"/>
          <p14:tracePt t="32705" x="4581525" y="3295650"/>
          <p14:tracePt t="32721" x="4589463" y="3295650"/>
          <p14:tracePt t="32757" x="4598988" y="3295650"/>
          <p14:tracePt t="32831" x="4608513" y="3295650"/>
          <p14:tracePt t="34237" x="4652963" y="3303588"/>
          <p14:tracePt t="34901" x="4714875" y="3330575"/>
          <p14:tracePt t="34908" x="4919663" y="3411538"/>
          <p14:tracePt t="34924" x="5143500" y="3509963"/>
          <p14:tracePt t="34939" x="5313363" y="3608388"/>
          <p14:tracePt t="34955" x="5419725" y="3660775"/>
          <p14:tracePt t="34972" x="5491163" y="3714750"/>
          <p14:tracePt t="34990" x="5518150" y="3741738"/>
          <p14:tracePt t="35005" x="5527675" y="3759200"/>
          <p14:tracePt t="35021" x="5545138" y="3786188"/>
          <p14:tracePt t="35041" x="5545138" y="3803650"/>
          <p14:tracePt t="35055" x="5545138" y="3813175"/>
          <p14:tracePt t="35071" x="5537200" y="3830638"/>
          <p14:tracePt t="35090" x="5527675" y="3840163"/>
          <p14:tracePt t="35105" x="5500688" y="3848100"/>
          <p14:tracePt t="35121" x="5456238" y="3894138"/>
          <p14:tracePt t="35141" x="5402263" y="3929063"/>
          <p14:tracePt t="35155" x="5357813" y="3965575"/>
          <p14:tracePt t="35171" x="5303838" y="3990975"/>
          <p14:tracePt t="35171" x="5286375" y="4010025"/>
          <p14:tracePt t="35191" x="5259388" y="4027488"/>
          <p14:tracePt t="35207" x="5232400" y="4044950"/>
          <p14:tracePt t="35221" x="5214938" y="4054475"/>
          <p14:tracePt t="35221" x="5187950" y="4071938"/>
          <p14:tracePt t="35241" x="5160963" y="4098925"/>
          <p14:tracePt t="35255" x="5116513" y="4116388"/>
          <p14:tracePt t="35271" x="5054600" y="4143375"/>
          <p14:tracePt t="35293" x="5010150" y="4160838"/>
          <p14:tracePt t="35305" x="4973638" y="4170363"/>
          <p14:tracePt t="35321" x="4946650" y="4179888"/>
          <p14:tracePt t="35338" x="4902200" y="4187825"/>
          <p14:tracePt t="35357" x="4857750" y="4197350"/>
          <p14:tracePt t="35372" x="4813300" y="4197350"/>
          <p14:tracePt t="35388" x="4759325" y="4197350"/>
          <p14:tracePt t="35388" x="4732338" y="4197350"/>
          <p14:tracePt t="35407" x="4687888" y="4197350"/>
          <p14:tracePt t="35422" x="4652963" y="4187825"/>
          <p14:tracePt t="35438" x="4608513" y="4179888"/>
          <p14:tracePt t="35438" x="4598988" y="4170363"/>
          <p14:tracePt t="35458" x="4562475" y="4160838"/>
          <p14:tracePt t="35472" x="4545013" y="4152900"/>
          <p14:tracePt t="35488" x="4518025" y="4143375"/>
          <p14:tracePt t="35505" x="4500563" y="4143375"/>
          <p14:tracePt t="35524" x="4483100" y="4125913"/>
          <p14:tracePt t="35539" x="4465638" y="4116388"/>
          <p14:tracePt t="35555" x="4446588" y="4108450"/>
          <p14:tracePt t="35572" x="4429125" y="4089400"/>
          <p14:tracePt t="35589" x="4411663" y="4071938"/>
          <p14:tracePt t="35605" x="4402138" y="4062413"/>
          <p14:tracePt t="35621" x="4375150" y="4027488"/>
          <p14:tracePt t="35640" x="4357688" y="4000500"/>
          <p14:tracePt t="35655" x="4348163" y="3973513"/>
          <p14:tracePt t="35671" x="4340225" y="3946525"/>
          <p14:tracePt t="35671" x="4340225" y="3938588"/>
          <p14:tracePt t="35691" x="4330700" y="3902075"/>
          <p14:tracePt t="35706" x="4330700" y="3857625"/>
          <p14:tracePt t="35722" x="4330700" y="3830638"/>
          <p14:tracePt t="35738" x="4340225" y="3776663"/>
          <p14:tracePt t="35757" x="4367213" y="3732213"/>
          <p14:tracePt t="35772" x="4402138" y="3687763"/>
          <p14:tracePt t="35788" x="4429125" y="3643313"/>
          <p14:tracePt t="35788" x="4438650" y="3625850"/>
          <p14:tracePt t="35808" x="4473575" y="3598863"/>
          <p14:tracePt t="35824" x="4491038" y="3571875"/>
          <p14:tracePt t="35838" x="4510088" y="3562350"/>
          <p14:tracePt t="35855" x="4527550" y="3544888"/>
          <p14:tracePt t="35871" x="4554538" y="3527425"/>
          <p14:tracePt t="35891" x="4581525" y="3517900"/>
          <p14:tracePt t="35905" x="4625975" y="3509963"/>
          <p14:tracePt t="35921" x="4679950" y="3509963"/>
          <p14:tracePt t="35938" x="4751388" y="3509963"/>
          <p14:tracePt t="35955" x="4803775" y="3517900"/>
          <p14:tracePt t="35972" x="4857750" y="3536950"/>
          <p14:tracePt t="35988" x="4919663" y="3571875"/>
          <p14:tracePt t="36007" x="4983163" y="3598863"/>
          <p14:tracePt t="36022" x="5018088" y="3616325"/>
          <p14:tracePt t="36039" x="5054600" y="3643313"/>
          <p14:tracePt t="36057" x="5099050" y="3687763"/>
          <p14:tracePt t="36074" x="5126038" y="3724275"/>
          <p14:tracePt t="36089" x="5153025" y="3741738"/>
          <p14:tracePt t="36107" x="5180013" y="3795713"/>
          <p14:tracePt t="36124" x="5197475" y="3830638"/>
          <p14:tracePt t="36139" x="5205413" y="3857625"/>
          <p14:tracePt t="36155" x="5214938" y="3884613"/>
          <p14:tracePt t="36171" x="5214938" y="3938588"/>
          <p14:tracePt t="36190" x="5214938" y="3956050"/>
          <p14:tracePt t="36205" x="5214938" y="3983038"/>
          <p14:tracePt t="36221" x="5214938" y="4000500"/>
          <p14:tracePt t="36221" x="5214938" y="4010025"/>
          <p14:tracePt t="36241" x="5214938" y="4017963"/>
          <p14:tracePt t="36255" x="5214938" y="4027488"/>
          <p14:tracePt t="36271" x="5224463" y="4037013"/>
          <p14:tracePt t="36293" x="5268913" y="4037013"/>
          <p14:tracePt t="36306" x="5330825" y="4037013"/>
          <p14:tracePt t="36321" x="5411788" y="4017963"/>
          <p14:tracePt t="36340" x="5562600" y="3983038"/>
          <p14:tracePt t="36356" x="5688013" y="3919538"/>
          <p14:tracePt t="36372" x="5894388" y="3822700"/>
          <p14:tracePt t="36388" x="6153150" y="3679825"/>
          <p14:tracePt t="36407" x="6323013" y="3581400"/>
          <p14:tracePt t="36422" x="6473825" y="3473450"/>
          <p14:tracePt t="36438" x="6589713" y="3384550"/>
          <p14:tracePt t="36457" x="6661150" y="3357563"/>
          <p14:tracePt t="36472" x="6715125" y="3330575"/>
          <p14:tracePt t="36488" x="6769100" y="3303588"/>
          <p14:tracePt t="36505" x="6831013" y="3286125"/>
          <p14:tracePt t="36523" x="6875463" y="3276600"/>
          <p14:tracePt t="36539" x="6938963" y="3276600"/>
          <p14:tracePt t="36555" x="7037388" y="3276600"/>
          <p14:tracePt t="36572" x="7081838" y="3276600"/>
          <p14:tracePt t="36589" x="7134225" y="3295650"/>
          <p14:tracePt t="36604" x="7180263" y="3313113"/>
          <p14:tracePt t="36604" x="7197725" y="3322638"/>
          <p14:tracePt t="36624" x="7232650" y="3340100"/>
          <p14:tracePt t="36639" x="7269163" y="3357563"/>
          <p14:tracePt t="36655" x="7296150" y="3384550"/>
          <p14:tracePt t="36671" x="7323138" y="3411538"/>
          <p14:tracePt t="36671" x="7340600" y="3429000"/>
          <p14:tracePt t="36690" x="7358063" y="3473450"/>
          <p14:tracePt t="36705" x="7367588" y="3500438"/>
          <p14:tracePt t="36721" x="7394575" y="3544888"/>
          <p14:tracePt t="36739" x="7429500" y="3608388"/>
          <p14:tracePt t="36756" x="7473950" y="3670300"/>
          <p14:tracePt t="36772" x="7518400" y="3732213"/>
          <p14:tracePt t="36788" x="7572375" y="3813175"/>
          <p14:tracePt t="36808" x="7589838" y="3848100"/>
          <p14:tracePt t="36823" x="7599363" y="3884613"/>
          <p14:tracePt t="36838" x="7599363" y="3911600"/>
          <p14:tracePt t="36855" x="7599363" y="3938588"/>
          <p14:tracePt t="36873" x="7581900" y="3990975"/>
          <p14:tracePt t="36890" x="7545388" y="4027488"/>
          <p14:tracePt t="36905" x="7500938" y="4062413"/>
          <p14:tracePt t="36921" x="7446963" y="4116388"/>
          <p14:tracePt t="36938" x="7385050" y="4170363"/>
          <p14:tracePt t="36955" x="7331075" y="4197350"/>
          <p14:tracePt t="36971" x="7296150" y="4214813"/>
          <p14:tracePt t="36971" x="7277100" y="4224338"/>
          <p14:tracePt t="36991" x="7242175" y="4232275"/>
          <p14:tracePt t="37005" x="7205663" y="4232275"/>
          <p14:tracePt t="37021" x="7170738" y="4232275"/>
          <p14:tracePt t="37021" x="7153275" y="4214813"/>
          <p14:tracePt t="37040" x="7108825" y="4179888"/>
          <p14:tracePt t="37056" x="7081838" y="4152900"/>
          <p14:tracePt t="37071" x="7054850" y="4125913"/>
          <p14:tracePt t="37089" x="7037388" y="4108450"/>
          <p14:tracePt t="37106" x="7027863" y="4081463"/>
          <p14:tracePt t="37121" x="7010400" y="4062413"/>
          <p14:tracePt t="37138" x="6991350" y="4037013"/>
          <p14:tracePt t="37138" x="6991350" y="4017963"/>
          <p14:tracePt t="37157" x="6991350" y="3973513"/>
          <p14:tracePt t="37172" x="6983413" y="3919538"/>
          <p14:tracePt t="37188" x="6983413" y="3830638"/>
          <p14:tracePt t="37207" x="6983413" y="3776663"/>
          <p14:tracePt t="37222" x="6973888" y="3741738"/>
          <p14:tracePt t="37238" x="6973888" y="3705225"/>
          <p14:tracePt t="37257" x="6973888" y="3687763"/>
          <p14:tracePt t="37272" x="6973888" y="3679825"/>
          <p14:tracePt t="37287" x="6991350" y="3643313"/>
          <p14:tracePt t="37287" x="7018338" y="3633788"/>
          <p14:tracePt t="37310" x="7045325" y="3598863"/>
          <p14:tracePt t="37322" x="7072313" y="3571875"/>
          <p14:tracePt t="37338" x="7108825" y="3562350"/>
          <p14:tracePt t="37355" x="7143750" y="3544888"/>
          <p14:tracePt t="37374" x="7161213" y="3536950"/>
          <p14:tracePt t="37388" x="7180263" y="3536950"/>
          <p14:tracePt t="37405" x="7188200" y="3536950"/>
          <p14:tracePt t="37420" x="7215188" y="3536950"/>
          <p14:tracePt t="37440" x="7224713" y="3544888"/>
          <p14:tracePt t="37455" x="7232650" y="3562350"/>
          <p14:tracePt t="37471" x="7251700" y="3598863"/>
          <p14:tracePt t="37490" x="7259638" y="3625850"/>
          <p14:tracePt t="37505" x="7269163" y="3652838"/>
          <p14:tracePt t="37521" x="7277100" y="3679825"/>
          <p14:tracePt t="37521" x="7277100" y="3697288"/>
          <p14:tracePt t="37540" x="7277100" y="3732213"/>
          <p14:tracePt t="37555" x="7269163" y="3786188"/>
          <p14:tracePt t="37574" x="7224713" y="3867150"/>
          <p14:tracePt t="37589" x="7161213" y="3946525"/>
          <p14:tracePt t="37605" x="7062788" y="4037013"/>
          <p14:tracePt t="37605" x="7000875" y="4081463"/>
          <p14:tracePt t="37625" x="6867525" y="4170363"/>
          <p14:tracePt t="37639" x="6688138" y="4286250"/>
          <p14:tracePt t="37655" x="6473825" y="4357688"/>
          <p14:tracePt t="37671" x="6170613" y="4394200"/>
          <p14:tracePt t="37689" x="6027738" y="4394200"/>
          <p14:tracePt t="37705" x="5867400" y="4330700"/>
          <p14:tracePt t="37721" x="5751513" y="4286250"/>
          <p14:tracePt t="37721" x="5697538" y="4268788"/>
          <p14:tracePt t="37741" x="5653088" y="4241800"/>
          <p14:tracePt t="37755" x="5634038" y="4232275"/>
          <p14:tracePt t="37771" x="5616575" y="4224338"/>
          <p14:tracePt t="37788" x="5589588" y="4205288"/>
          <p14:tracePt t="37808" x="5572125" y="4197350"/>
          <p14:tracePt t="37821" x="5562600" y="4179888"/>
          <p14:tracePt t="37838" x="5537200" y="4143375"/>
          <p14:tracePt t="37856" x="5518150" y="4116388"/>
          <p14:tracePt t="37871" x="5491163" y="4081463"/>
          <p14:tracePt t="37887" x="5473700" y="4054475"/>
          <p14:tracePt t="37887" x="5473700" y="4037013"/>
          <p14:tracePt t="37908" x="5465763" y="4000500"/>
          <p14:tracePt t="37922" x="5465763" y="3956050"/>
          <p14:tracePt t="37938" x="5491163" y="3867150"/>
          <p14:tracePt t="37957" x="5510213" y="3803650"/>
          <p14:tracePt t="37972" x="5527675" y="3776663"/>
          <p14:tracePt t="37988" x="5545138" y="3751263"/>
          <p14:tracePt t="37988" x="5545138" y="3741738"/>
          <p14:tracePt t="38006" x="5562600" y="3732213"/>
          <p14:tracePt t="38022" x="5581650" y="3714750"/>
          <p14:tracePt t="38038" x="5599113" y="3705225"/>
          <p14:tracePt t="38038" x="5616575" y="3697288"/>
          <p14:tracePt t="38058" x="5661025" y="3697288"/>
          <p14:tracePt t="38072" x="5697538" y="3679825"/>
          <p14:tracePt t="38088" x="5751513" y="3670300"/>
          <p14:tracePt t="38105" x="5803900" y="3660775"/>
          <p14:tracePt t="38122" x="5875338" y="3660775"/>
          <p14:tracePt t="38138" x="5938838" y="3670300"/>
          <p14:tracePt t="38155" x="6000750" y="3697288"/>
          <p14:tracePt t="38171" x="6072188" y="3732213"/>
          <p14:tracePt t="38171" x="6108700" y="3751263"/>
          <p14:tracePt t="38190" x="6134100" y="3768725"/>
          <p14:tracePt t="43136" x="6062663" y="3768725"/>
          <p14:tracePt t="43605" x="5965825" y="3768725"/>
          <p14:tracePt t="43612" x="5857875" y="3776663"/>
          <p14:tracePt t="43621" x="5608638" y="3776663"/>
          <p14:tracePt t="43638" x="5268913" y="3776663"/>
          <p14:tracePt t="43657" x="5081588" y="3776663"/>
          <p14:tracePt t="43671" x="4884738" y="3724275"/>
          <p14:tracePt t="43687" x="4679950" y="3670300"/>
          <p14:tracePt t="43687" x="4581525" y="3616325"/>
          <p14:tracePt t="43707" x="4402138" y="3536950"/>
          <p14:tracePt t="43722" x="4241800" y="3429000"/>
          <p14:tracePt t="43738" x="4108450" y="3330575"/>
          <p14:tracePt t="43754" x="4010025" y="3251200"/>
          <p14:tracePt t="43754" x="3946525" y="3197225"/>
          <p14:tracePt t="43773" x="3884613" y="3116263"/>
          <p14:tracePt t="43788" x="3840163" y="3062288"/>
          <p14:tracePt t="43805" x="3795713" y="3017838"/>
          <p14:tracePt t="43823" x="3776663" y="2990850"/>
          <p14:tracePt t="43838" x="3751263" y="2973388"/>
          <p14:tracePt t="43854" x="3732213" y="2946400"/>
          <p14:tracePt t="43854" x="3724275" y="2928938"/>
          <p14:tracePt t="43873" x="3705225" y="2911475"/>
          <p14:tracePt t="43888" x="3697288" y="2901950"/>
          <p14:tracePt t="43904" x="3679825" y="2884488"/>
          <p14:tracePt t="43904" x="3670300" y="2874963"/>
          <p14:tracePt t="43924" x="3660775" y="2867025"/>
          <p14:tracePt t="43939" x="3633788" y="2847975"/>
          <p14:tracePt t="43955" x="3616325" y="2840038"/>
          <p14:tracePt t="43955" x="3608388" y="2830513"/>
          <p14:tracePt t="43974" x="3589338" y="2813050"/>
          <p14:tracePt t="43988" x="3581400" y="2813050"/>
          <p14:tracePt t="44004" x="3562350" y="2803525"/>
          <p14:tracePt t="44020" x="3554413" y="2803525"/>
          <p14:tracePt t="44037" x="3544888" y="2795588"/>
          <p14:tracePt t="44054" x="3544888" y="2786063"/>
          <p14:tracePt t="44071" x="3536950" y="2786063"/>
          <p14:tracePt t="44087" x="3527425" y="2786063"/>
          <p14:tracePt t="44104" x="3517900" y="2776538"/>
          <p14:tracePt t="44122" x="3509963" y="2776538"/>
          <p14:tracePt t="44142" x="3509963" y="2768600"/>
          <p14:tracePt t="44154" x="3500438" y="2759075"/>
          <p14:tracePt t="44173" x="3490913" y="2759075"/>
          <p14:tracePt t="44188" x="3482975" y="2751138"/>
          <p14:tracePt t="44204" x="3465513" y="2724150"/>
          <p14:tracePt t="44204" x="3465513" y="2714625"/>
          <p14:tracePt t="44223" x="3446463" y="2697163"/>
          <p14:tracePt t="44238" x="3429000" y="2670175"/>
          <p14:tracePt t="44255" x="3419475" y="2652713"/>
          <p14:tracePt t="44270" x="3419475" y="2633663"/>
          <p14:tracePt t="44289" x="3402013" y="2625725"/>
          <p14:tracePt t="44305" x="3402013" y="2616200"/>
          <p14:tracePt t="44320" x="3394075" y="2608263"/>
          <p14:tracePt t="44340" x="3394075" y="2598738"/>
          <p14:tracePt t="44367" x="3394075" y="2589213"/>
          <p14:tracePt t="44381" x="3384550" y="2589213"/>
          <p14:tracePt t="44389" x="3384550" y="2581275"/>
          <p14:tracePt t="44404" x="3384550" y="2571750"/>
          <p14:tracePt t="44431" x="3384550" y="2562225"/>
          <p14:tracePt t="44452" x="3384550" y="2554288"/>
          <p14:tracePt t="44459" x="3384550" y="2544763"/>
          <p14:tracePt t="44480" x="3384550" y="2536825"/>
          <p14:tracePt t="44494" x="3384550" y="2527300"/>
          <p14:tracePt t="44509" x="3384550" y="2517775"/>
          <p14:tracePt t="44521" x="3384550" y="2509838"/>
          <p14:tracePt t="44538" x="3384550" y="2490788"/>
          <p14:tracePt t="44555" x="3384550" y="2482850"/>
          <p14:tracePt t="44571" x="3384550" y="2455863"/>
          <p14:tracePt t="44590" x="3384550" y="2446338"/>
          <p14:tracePt t="44604" x="3384550" y="2438400"/>
          <p14:tracePt t="44620" x="3384550" y="2428875"/>
          <p14:tracePt t="44640" x="3384550" y="2419350"/>
          <p14:tracePt t="44654" x="3384550" y="2401888"/>
          <p14:tracePt t="44671" x="3384550" y="2384425"/>
          <p14:tracePt t="44690" x="3384550" y="2374900"/>
          <p14:tracePt t="44704" x="3384550" y="2366963"/>
          <p14:tracePt t="44721" x="3394075" y="2357438"/>
          <p14:tracePt t="44740" x="3394075" y="2347913"/>
          <p14:tracePt t="44760" x="3394075" y="2339975"/>
          <p14:tracePt t="44797" x="3402013" y="2339975"/>
          <p14:tracePt t="44819" x="3402013" y="2330450"/>
          <p14:tracePt t="44834" x="3411538" y="2322513"/>
          <p14:tracePt t="44906" x="3419475" y="2312988"/>
          <p14:tracePt t="44965" x="3419475" y="2303463"/>
          <p14:tracePt t="45015" x="3429000" y="2303463"/>
          <p14:tracePt t="45030" x="3438525" y="2295525"/>
          <p14:tracePt t="45059" x="3446463" y="2295525"/>
          <p14:tracePt t="45073" x="3455988" y="2295525"/>
          <p14:tracePt t="45087" x="3465513" y="2295525"/>
          <p14:tracePt t="45095" x="3473450" y="2286000"/>
          <p14:tracePt t="45104" x="3509963" y="2286000"/>
          <p14:tracePt t="45121" x="3536950" y="2286000"/>
          <p14:tracePt t="45121" x="3544888" y="2286000"/>
          <p14:tracePt t="45140" x="3562350" y="2286000"/>
          <p14:tracePt t="45154" x="3589338" y="2286000"/>
          <p14:tracePt t="45172" x="3608388" y="2276475"/>
          <p14:tracePt t="45189" x="3616325" y="2276475"/>
          <p14:tracePt t="45204" x="3625850" y="2276475"/>
          <p14:tracePt t="45220" x="3643313" y="2276475"/>
          <p14:tracePt t="45239" x="3660775" y="2286000"/>
          <p14:tracePt t="45255" x="3670300" y="2286000"/>
          <p14:tracePt t="45270" x="3687763" y="2295525"/>
          <p14:tracePt t="45287" x="3705225" y="2312988"/>
          <p14:tracePt t="45308" x="3724275" y="2330450"/>
          <p14:tracePt t="45321" x="3732213" y="2347913"/>
          <p14:tracePt t="45337" x="3759200" y="2374900"/>
          <p14:tracePt t="45357" x="3768725" y="2393950"/>
          <p14:tracePt t="45371" x="3776663" y="2411413"/>
          <p14:tracePt t="45387" x="3786188" y="2419350"/>
          <p14:tracePt t="45404" x="3786188" y="2438400"/>
          <p14:tracePt t="45423" x="3786188" y="2446338"/>
          <p14:tracePt t="45437" x="3786188" y="2455863"/>
          <p14:tracePt t="45453" x="3786188" y="2473325"/>
          <p14:tracePt t="45472" x="3786188" y="2482850"/>
          <p14:tracePt t="45487" x="3786188" y="2490788"/>
          <p14:tracePt t="45504" x="3786188" y="2509838"/>
          <p14:tracePt t="45524" x="3776663" y="2517775"/>
          <p14:tracePt t="45539" x="3768725" y="2527300"/>
          <p14:tracePt t="45553" x="3759200" y="2536825"/>
          <p14:tracePt t="45571" x="3759200" y="2544763"/>
          <p14:tracePt t="45571" x="3751263" y="2554288"/>
          <p14:tracePt t="45589" x="3741738" y="2554288"/>
          <p14:tracePt t="45604" x="3732213" y="2581275"/>
          <p14:tracePt t="45621" x="3714750" y="2589213"/>
          <p14:tracePt t="45640" x="3705225" y="2598738"/>
          <p14:tracePt t="45655" x="3705225" y="2608263"/>
          <p14:tracePt t="45671" x="3705225" y="2616200"/>
          <p14:tracePt t="45706" x="3705225" y="2625725"/>
          <p14:tracePt t="45727" x="3724275" y="2625725"/>
          <p14:tracePt t="45734" x="3724275" y="2633663"/>
          <p14:tracePt t="45748" x="3724275" y="2643188"/>
          <p14:tracePt t="45756" x="3732213" y="2643188"/>
          <p14:tracePt t="45771" x="3732213" y="2660650"/>
          <p14:tracePt t="45788" x="3741738" y="2670175"/>
          <p14:tracePt t="45804" x="3759200" y="2705100"/>
          <p14:tracePt t="45823" x="3776663" y="2724150"/>
          <p14:tracePt t="45838" x="3795713" y="2741613"/>
          <p14:tracePt t="45855" x="3822700" y="2759075"/>
          <p14:tracePt t="45872" x="3875088" y="2795588"/>
          <p14:tracePt t="45889" x="3902075" y="2813050"/>
          <p14:tracePt t="45905" x="3929063" y="2830513"/>
          <p14:tracePt t="45920" x="3946525" y="2840038"/>
          <p14:tracePt t="45939" x="3965575" y="2847975"/>
          <p14:tracePt t="45956" x="3965575" y="2857500"/>
          <p14:tracePt t="45971" x="3973513" y="2857500"/>
          <p14:tracePt t="45987" x="3983038" y="2874963"/>
          <p14:tracePt t="46007" x="3990975" y="2884488"/>
          <p14:tracePt t="46021" x="4000500" y="2901950"/>
          <p14:tracePt t="46037" x="4017963" y="2911475"/>
          <p14:tracePt t="46054" x="4017963" y="2919413"/>
          <p14:tracePt t="46072" x="4017963" y="2928938"/>
          <p14:tracePt t="46087" x="4017963" y="2938463"/>
          <p14:tracePt t="46122" x="4017963" y="2946400"/>
          <p14:tracePt t="46152" x="4017963" y="2955925"/>
          <p14:tracePt t="46203" x="4017963" y="2965450"/>
          <p14:tracePt t="46254" x="4010025" y="2973388"/>
          <p14:tracePt t="46292" x="4010025" y="2982913"/>
          <p14:tracePt t="46299" x="4000500" y="2990850"/>
          <p14:tracePt t="46321" x="3990975" y="3009900"/>
          <p14:tracePt t="46328" x="3983038" y="3017838"/>
          <p14:tracePt t="46337" x="3973513" y="3044825"/>
          <p14:tracePt t="46354" x="3956050" y="3054350"/>
          <p14:tracePt t="46374" x="3956050" y="3062288"/>
          <p14:tracePt t="46387" x="3946525" y="3071813"/>
          <p14:tracePt t="46404" x="3946525" y="3081338"/>
          <p14:tracePt t="46512" x="3938588" y="3081338"/>
          <p14:tracePt t="46520" x="3929063" y="3098800"/>
          <p14:tracePt t="46541" x="3894138" y="3133725"/>
          <p14:tracePt t="46556" x="3822700" y="3214688"/>
          <p14:tracePt t="46571" x="3768725" y="3259138"/>
          <p14:tracePt t="46587" x="3724275" y="3295650"/>
          <p14:tracePt t="46604" x="3670300" y="3348038"/>
          <p14:tracePt t="46622" x="3633788" y="3375025"/>
          <p14:tracePt t="46638" x="3598863" y="3402013"/>
          <p14:tracePt t="46654" x="3562350" y="3446463"/>
          <p14:tracePt t="46673" x="3536950" y="3455988"/>
          <p14:tracePt t="46689" x="3517900" y="3465513"/>
          <p14:tracePt t="46705" x="3517900" y="3473450"/>
          <p14:tracePt t="46720" x="3509963" y="3473450"/>
          <p14:tracePt t="46737" x="3500438" y="3473450"/>
          <p14:tracePt t="46754" x="3490913" y="3473450"/>
          <p14:tracePt t="46770" x="3482975" y="3473450"/>
          <p14:tracePt t="46789" x="3473450" y="3473450"/>
          <p14:tracePt t="46900" x="3482975" y="3473450"/>
          <p14:tracePt t="47464" x="3490913" y="3473450"/>
          <p14:tracePt t="47522" x="3500438" y="3473450"/>
          <p14:tracePt t="47588" x="3500438" y="3482975"/>
          <p14:tracePt t="48769" x="3473450" y="3482975"/>
          <p14:tracePt t="49620" x="3455988" y="3473450"/>
          <p14:tracePt t="49627" x="3419475" y="3455988"/>
          <p14:tracePt t="49637" x="3375025" y="3429000"/>
          <p14:tracePt t="49654" x="3276600" y="3348038"/>
          <p14:tracePt t="49673" x="3143250" y="3241675"/>
          <p14:tracePt t="49687" x="2965450" y="3098800"/>
          <p14:tracePt t="49704" x="2670175" y="2901950"/>
          <p14:tracePt t="49704" x="2536825" y="2795588"/>
          <p14:tracePt t="49723" x="2339975" y="2670175"/>
          <p14:tracePt t="49738" x="2205038" y="2571750"/>
          <p14:tracePt t="49754" x="2098675" y="2490788"/>
          <p14:tracePt t="49771" x="1982788" y="2401888"/>
          <p14:tracePt t="49792" x="1911350" y="2347913"/>
          <p14:tracePt t="49805" x="1857375" y="2303463"/>
          <p14:tracePt t="49820" x="1803400" y="2259013"/>
          <p14:tracePt t="49820" x="1795463" y="2224088"/>
          <p14:tracePt t="49840" x="1768475" y="2187575"/>
          <p14:tracePt t="49855" x="1741488" y="2152650"/>
          <p14:tracePt t="49871" x="1724025" y="2125663"/>
          <p14:tracePt t="49887" x="1704975" y="2108200"/>
          <p14:tracePt t="49906" x="1704975" y="2098675"/>
          <p14:tracePt t="49920" x="1704975" y="2089150"/>
          <p14:tracePt t="49937" x="1704975" y="2098675"/>
          <p14:tracePt t="50074" x="1724025" y="2108200"/>
          <p14:tracePt t="50096" x="1768475" y="2133600"/>
          <p14:tracePt t="50104" x="1874838" y="2197100"/>
          <p14:tracePt t="50121" x="1946275" y="2241550"/>
          <p14:tracePt t="50137" x="2054225" y="2312988"/>
          <p14:tracePt t="50155" x="2098675" y="2347913"/>
          <p14:tracePt t="50171" x="2125663" y="2393950"/>
          <p14:tracePt t="50187" x="2170113" y="2428875"/>
          <p14:tracePt t="50207" x="2197100" y="2465388"/>
          <p14:tracePt t="50221" x="2224088" y="2482850"/>
          <p14:tracePt t="50237" x="2241550" y="2500313"/>
          <p14:tracePt t="50256" x="2259013" y="2517775"/>
          <p14:tracePt t="50273" x="2268538" y="2517775"/>
          <p14:tracePt t="50287" x="2276475" y="2517775"/>
          <p14:tracePt t="50304" x="2276475" y="2527300"/>
          <p14:tracePt t="50320" x="2286000" y="2527300"/>
          <p14:tracePt t="50337" x="2286000" y="2536825"/>
          <p14:tracePt t="50354" x="2295525" y="2536825"/>
          <p14:tracePt t="50447" x="2322513" y="2536825"/>
          <p14:tracePt t="50659" x="2366963" y="2536825"/>
          <p14:tracePt t="50666" x="2419350" y="2536825"/>
          <p14:tracePt t="50674" x="2571750" y="2544763"/>
          <p14:tracePt t="50689" x="2705100" y="2554288"/>
          <p14:tracePt t="50704" x="2847975" y="2571750"/>
          <p14:tracePt t="50721" x="2990850" y="2608263"/>
          <p14:tracePt t="50721" x="3054350" y="2616200"/>
          <p14:tracePt t="50739" x="3205163" y="2643188"/>
          <p14:tracePt t="50754" x="3340100" y="2679700"/>
          <p14:tracePt t="50771" x="3490913" y="2705100"/>
          <p14:tracePt t="50789" x="3554413" y="2714625"/>
          <p14:tracePt t="50805" x="3616325" y="2732088"/>
          <p14:tracePt t="50820" x="3660775" y="2759075"/>
          <p14:tracePt t="50839" x="3697288" y="2759075"/>
          <p14:tracePt t="50855" x="3732213" y="2776538"/>
          <p14:tracePt t="50871" x="3776663" y="2786063"/>
          <p14:tracePt t="50871" x="3803650" y="2786063"/>
          <p14:tracePt t="50889" x="3848100" y="2786063"/>
          <p14:tracePt t="50904" x="3894138" y="2795588"/>
          <p14:tracePt t="50921" x="3938588" y="2803525"/>
          <p14:tracePt t="50939" x="3956050" y="2803525"/>
          <p14:tracePt t="50954" x="3965575" y="2803525"/>
          <p14:tracePt t="50970" x="3973513" y="2803525"/>
          <p14:tracePt t="50987" x="3973513" y="2813050"/>
          <p14:tracePt t="51004" x="3983038" y="2813050"/>
          <p14:tracePt t="51051" x="3990975" y="2813050"/>
          <p14:tracePt t="51173" x="3990975" y="2822575"/>
          <p14:tracePt t="51208" x="3983038" y="2822575"/>
          <p14:tracePt t="51265" x="3973513" y="2830513"/>
          <p14:tracePt t="51280" x="3956050" y="2830513"/>
          <p14:tracePt t="51288" x="3875088" y="2857500"/>
          <p14:tracePt t="51306" x="3732213" y="2884488"/>
          <p14:tracePt t="51322" x="3527425" y="2919413"/>
          <p14:tracePt t="51339" x="3340100" y="2973388"/>
          <p14:tracePt t="51354" x="3160713" y="3009900"/>
          <p14:tracePt t="51370" x="3009900" y="3054350"/>
          <p14:tracePt t="51370" x="2938463" y="3062288"/>
          <p14:tracePt t="51389" x="2803525" y="3098800"/>
          <p14:tracePt t="51404" x="2652713" y="3116263"/>
          <p14:tracePt t="51420" x="2527300" y="3133725"/>
          <p14:tracePt t="51420" x="2473325" y="3143250"/>
          <p14:tracePt t="51440" x="2384425" y="3160713"/>
          <p14:tracePt t="51454" x="2312988" y="3170238"/>
          <p14:tracePt t="51471" x="2259013" y="3179763"/>
          <p14:tracePt t="51487" x="2205038" y="3187700"/>
          <p14:tracePt t="51506" x="2187575" y="3187700"/>
          <p14:tracePt t="51521" x="2179638" y="3187700"/>
          <p14:tracePt t="51537" x="2160588" y="3187700"/>
          <p14:tracePt t="51555" x="2152650" y="3187700"/>
          <p14:tracePt t="51571" x="2152650" y="3197225"/>
          <p14:tracePt t="53136" x="2108200" y="3197225"/>
          <p14:tracePt t="53722" x="2071688" y="3197225"/>
          <p14:tracePt t="53729" x="2027238" y="3197225"/>
          <p14:tracePt t="53737" x="1911350" y="3205163"/>
          <p14:tracePt t="53754" x="1785938" y="3205163"/>
          <p14:tracePt t="53770" x="1527175" y="3179763"/>
          <p14:tracePt t="53789" x="1339850" y="3098800"/>
          <p14:tracePt t="53806" x="1179513" y="3027363"/>
          <p14:tracePt t="53820" x="1044575" y="2965450"/>
          <p14:tracePt t="53820" x="1000125" y="2928938"/>
          <p14:tracePt t="53839" x="946150" y="2901950"/>
          <p14:tracePt t="53854" x="919163" y="2874963"/>
          <p14:tracePt t="53870" x="911225" y="2867025"/>
          <p14:tracePt t="53897" x="901700" y="2867025"/>
          <p14:tracePt t="53920" x="901700" y="2857500"/>
          <p14:tracePt t="53927" x="893763" y="2857500"/>
          <p14:tracePt t="53943" x="884238" y="2857500"/>
          <p14:tracePt t="53953" x="874713" y="2847975"/>
          <p14:tracePt t="53973" x="874713" y="2840038"/>
          <p14:tracePt t="53987" x="874713" y="2830513"/>
          <p14:tracePt t="54171" x="874713" y="2822575"/>
          <p14:tracePt t="54193" x="884238" y="2803525"/>
          <p14:tracePt t="54202" x="893763" y="2803525"/>
          <p14:tracePt t="54208" x="938213" y="2724150"/>
          <p14:tracePt t="54223" x="982663" y="2652713"/>
          <p14:tracePt t="54238" x="1017588" y="2598738"/>
          <p14:tracePt t="54254" x="1044575" y="2562225"/>
          <p14:tracePt t="54254" x="1054100" y="2536825"/>
          <p14:tracePt t="54274" x="1062038" y="2527300"/>
          <p14:tracePt t="54274" x="1062038" y="2517775"/>
          <p14:tracePt t="54289" x="1081088" y="2509838"/>
          <p14:tracePt t="54307" x="1089025" y="2482850"/>
          <p14:tracePt t="54320" x="1133475" y="2428875"/>
          <p14:tracePt t="54339" x="1169988" y="2384425"/>
          <p14:tracePt t="54355" x="1196975" y="2366963"/>
          <p14:tracePt t="54370" x="1214438" y="2347913"/>
          <p14:tracePt t="54387" x="1223963" y="2339975"/>
          <p14:tracePt t="54387" x="1223963" y="2330450"/>
          <p14:tracePt t="54406" x="1231900" y="2322513"/>
          <p14:tracePt t="54421" x="1241425" y="2322513"/>
          <p14:tracePt t="54437" x="1241425" y="2312988"/>
          <p14:tracePt t="54453" x="1250950" y="2303463"/>
          <p14:tracePt t="54472" x="1258888" y="2303463"/>
          <p14:tracePt t="54487" x="1258888" y="2295525"/>
          <p14:tracePt t="54503" x="1276350" y="2295525"/>
          <p14:tracePt t="54520" x="1295400" y="2295525"/>
          <p14:tracePt t="54540" x="1312863" y="2295525"/>
          <p14:tracePt t="54555" x="1339850" y="2295525"/>
          <p14:tracePt t="54572" x="1384300" y="2303463"/>
          <p14:tracePt t="54590" x="1401763" y="2312988"/>
          <p14:tracePt t="54590" x="1419225" y="2312988"/>
          <p14:tracePt t="54606" x="1455738" y="2339975"/>
          <p14:tracePt t="54621" x="1482725" y="2366963"/>
          <p14:tracePt t="54621" x="1500188" y="2374900"/>
          <p14:tracePt t="54640" x="1527175" y="2411413"/>
          <p14:tracePt t="54656" x="1544638" y="2446338"/>
          <p14:tracePt t="54671" x="1581150" y="2500313"/>
          <p14:tracePt t="54689" x="1589088" y="2536825"/>
          <p14:tracePt t="54704" x="1598613" y="2554288"/>
          <p14:tracePt t="54720" x="1598613" y="2562225"/>
          <p14:tracePt t="54738" x="1598613" y="2589213"/>
          <p14:tracePt t="54754" x="1598613" y="2608263"/>
          <p14:tracePt t="54770" x="1581150" y="2633663"/>
          <p14:tracePt t="54790" x="1571625" y="2652713"/>
          <p14:tracePt t="54805" x="1554163" y="2660650"/>
          <p14:tracePt t="54820" x="1527175" y="2679700"/>
          <p14:tracePt t="54820" x="1509713" y="2697163"/>
          <p14:tracePt t="54840" x="1473200" y="2705100"/>
          <p14:tracePt t="54855" x="1438275" y="2705100"/>
          <p14:tracePt t="54871" x="1384300" y="2705100"/>
          <p14:tracePt t="54887" x="1339850" y="2697163"/>
          <p14:tracePt t="54887" x="1312863" y="2687638"/>
          <p14:tracePt t="54906" x="1276350" y="2679700"/>
          <p14:tracePt t="54921" x="1250950" y="2670175"/>
          <p14:tracePt t="54937" x="1231900" y="2670175"/>
          <p14:tracePt t="54937" x="1223963" y="2660650"/>
          <p14:tracePt t="54957" x="1214438" y="2652713"/>
          <p14:tracePt t="54970" x="1196975" y="2643188"/>
          <p14:tracePt t="54987" x="1187450" y="2643188"/>
          <p14:tracePt t="55003" x="1179513" y="2633663"/>
          <p14:tracePt t="55003" x="1179513" y="2625725"/>
          <p14:tracePt t="55023" x="1169988" y="2625725"/>
          <p14:tracePt t="55037" x="1169988" y="2608263"/>
          <p14:tracePt t="55054" x="1169988" y="2598738"/>
          <p14:tracePt t="55070" x="1169988" y="2589213"/>
          <p14:tracePt t="55088" x="1196975" y="2589213"/>
          <p14:tracePt t="55117" x="1250950" y="2589213"/>
          <p14:tracePt t="55124" x="1312863" y="2608263"/>
          <p14:tracePt t="55124" x="1384300" y="2616200"/>
          <p14:tracePt t="55139" x="1517650" y="2660650"/>
          <p14:tracePt t="55154" x="1697038" y="2732088"/>
          <p14:tracePt t="55170" x="1938338" y="2840038"/>
          <p14:tracePt t="55187" x="2384425" y="3000375"/>
          <p14:tracePt t="55205" x="2581275" y="3054350"/>
          <p14:tracePt t="55221" x="2714625" y="3098800"/>
          <p14:tracePt t="55237" x="2847975" y="3116263"/>
          <p14:tracePt t="55237" x="2901950" y="3133725"/>
          <p14:tracePt t="55257" x="2973388" y="3152775"/>
          <p14:tracePt t="55271" x="3017838" y="3170238"/>
          <p14:tracePt t="55287" x="3062288" y="3179763"/>
          <p14:tracePt t="55287" x="3081338" y="3187700"/>
          <p14:tracePt t="55309" x="3098800" y="3197225"/>
          <p14:tracePt t="55323" x="3125788" y="3214688"/>
          <p14:tracePt t="55338" x="3152775" y="3224213"/>
          <p14:tracePt t="55354" x="3179763" y="3232150"/>
          <p14:tracePt t="55371" x="3224213" y="3251200"/>
          <p14:tracePt t="55389" x="3268663" y="3259138"/>
          <p14:tracePt t="55404" x="3322638" y="3268663"/>
          <p14:tracePt t="55420" x="3375025" y="3268663"/>
          <p14:tracePt t="55420" x="3394075" y="3268663"/>
          <p14:tracePt t="55440" x="3429000" y="3259138"/>
          <p14:tracePt t="55455" x="3446463" y="3259138"/>
          <p14:tracePt t="55471" x="3465513" y="3259138"/>
          <p14:tracePt t="55487" x="3473450" y="3251200"/>
          <p14:tracePt t="55504" x="3490913" y="3241675"/>
          <p14:tracePt t="55522" x="3500438" y="3232150"/>
          <p14:tracePt t="55537" x="3517900" y="3224213"/>
          <p14:tracePt t="55553" x="3544888" y="3214688"/>
          <p14:tracePt t="55571" x="3562350" y="3197225"/>
          <p14:tracePt t="55587" x="3581400" y="3187700"/>
          <p14:tracePt t="55604" x="3598863" y="3179763"/>
          <p14:tracePt t="55620" x="3625850" y="3160713"/>
          <p14:tracePt t="55639" x="3643313" y="3152775"/>
          <p14:tracePt t="55655" x="3652838" y="3152775"/>
          <p14:tracePt t="55670" x="3660775" y="3152775"/>
          <p14:tracePt t="55686" x="3670300" y="3143250"/>
          <p14:tracePt t="55705" x="3660775" y="3143250"/>
          <p14:tracePt t="55874" x="3643313" y="3152775"/>
          <p14:tracePt t="55881" x="3616325" y="3152775"/>
          <p14:tracePt t="55896" x="3554413" y="3152775"/>
          <p14:tracePt t="55904" x="3394075" y="3179763"/>
          <p14:tracePt t="55920" x="3224213" y="3187700"/>
          <p14:tracePt t="55920" x="3143250" y="3187700"/>
          <p14:tracePt t="55940" x="2928938" y="3197225"/>
          <p14:tracePt t="55955" x="2571750" y="3232150"/>
          <p14:tracePt t="55971" x="2357438" y="3251200"/>
          <p14:tracePt t="55987" x="2125663" y="3276600"/>
          <p14:tracePt t="56006" x="1990725" y="3303588"/>
          <p14:tracePt t="56021" x="1847850" y="3322638"/>
          <p14:tracePt t="56037" x="1741488" y="3330575"/>
          <p14:tracePt t="56037" x="1704975" y="3330575"/>
          <p14:tracePt t="56057" x="1633538" y="3340100"/>
          <p14:tracePt t="56071" x="1581150" y="3348038"/>
          <p14:tracePt t="56087" x="1527175" y="3348038"/>
          <p14:tracePt t="56104" x="1455738" y="3357563"/>
          <p14:tracePt t="56123" x="1411288" y="3367088"/>
          <p14:tracePt t="56138" x="1357313" y="3375025"/>
          <p14:tracePt t="56154" x="1330325" y="3375025"/>
          <p14:tracePt t="56170" x="1285875" y="3367088"/>
          <p14:tracePt t="56189" x="1258888" y="3367088"/>
          <p14:tracePt t="56204" x="1231900" y="3367088"/>
          <p14:tracePt t="56220" x="1214438" y="3367088"/>
          <p14:tracePt t="56220" x="1196975" y="3367088"/>
          <p14:tracePt t="56240" x="1187450" y="3367088"/>
          <p14:tracePt t="56255" x="1179513" y="3357563"/>
          <p14:tracePt t="56270" x="1169988" y="3357563"/>
          <p14:tracePt t="58220" x="1196975" y="3375025"/>
          <p14:tracePt t="58685" x="1223963" y="3384550"/>
          <p14:tracePt t="58693" x="1268413" y="3411538"/>
          <p14:tracePt t="58704" x="1330325" y="3465513"/>
          <p14:tracePt t="58704" x="1366838" y="3509963"/>
          <p14:tracePt t="58723" x="1401763" y="3571875"/>
          <p14:tracePt t="58738" x="1446213" y="3670300"/>
          <p14:tracePt t="58755" x="1482725" y="3776663"/>
          <p14:tracePt t="58773" x="1490663" y="3919538"/>
          <p14:tracePt t="58788" x="1490663" y="3973513"/>
          <p14:tracePt t="58805" x="1490663" y="4000500"/>
          <p14:tracePt t="58805" x="1490663" y="4010025"/>
          <p14:tracePt t="58825" x="1490663" y="4017963"/>
          <p14:tracePt t="58839" x="1490663" y="4027488"/>
          <p14:tracePt t="58855" x="1490663" y="4037013"/>
          <p14:tracePt t="58870" x="1465263" y="4062413"/>
          <p14:tracePt t="58870" x="1446213" y="4081463"/>
          <p14:tracePt t="58891" x="1428750" y="4098925"/>
          <p14:tracePt t="58905" x="1411288" y="4116388"/>
          <p14:tracePt t="58921" x="1393825" y="4133850"/>
          <p14:tracePt t="58939" x="1374775" y="4152900"/>
          <p14:tracePt t="58955" x="1366838" y="4160838"/>
          <p14:tracePt t="58972" x="1357313" y="4160838"/>
          <p14:tracePt t="58987" x="1339850" y="4170363"/>
          <p14:tracePt t="58987" x="1330325" y="4179888"/>
          <p14:tracePt t="59007" x="1312863" y="4187825"/>
          <p14:tracePt t="59022" x="1303338" y="4187825"/>
          <p14:tracePt t="59038" x="1268413" y="4197350"/>
          <p14:tracePt t="59057" x="1250950" y="4197350"/>
          <p14:tracePt t="59073" x="1231900" y="4197350"/>
          <p14:tracePt t="59088" x="1204913" y="4197350"/>
          <p14:tracePt t="59105" x="1160463" y="4179888"/>
          <p14:tracePt t="59105" x="1143000" y="4170363"/>
          <p14:tracePt t="59124" x="1108075" y="4152900"/>
          <p14:tracePt t="59138" x="1062038" y="4133850"/>
          <p14:tracePt t="59155" x="1027113" y="4108450"/>
          <p14:tracePt t="59155" x="1009650" y="4098925"/>
          <p14:tracePt t="59173" x="982663" y="4071938"/>
          <p14:tracePt t="59188" x="965200" y="4044950"/>
          <p14:tracePt t="59205" x="946150" y="4017963"/>
          <p14:tracePt t="59223" x="928688" y="3990975"/>
          <p14:tracePt t="59240" x="901700" y="3965575"/>
          <p14:tracePt t="59255" x="884238" y="3919538"/>
          <p14:tracePt t="59271" x="874713" y="3884613"/>
          <p14:tracePt t="59271" x="866775" y="3867150"/>
          <p14:tracePt t="59290" x="857250" y="3813175"/>
          <p14:tracePt t="59305" x="857250" y="3786188"/>
          <p14:tracePt t="59321" x="857250" y="3759200"/>
          <p14:tracePt t="59340" x="857250" y="3732213"/>
          <p14:tracePt t="59357" x="857250" y="3714750"/>
          <p14:tracePt t="59371" x="857250" y="3697288"/>
          <p14:tracePt t="59387" x="866775" y="3679825"/>
          <p14:tracePt t="59387" x="866775" y="3660775"/>
          <p14:tracePt t="59408" x="893763" y="3643313"/>
          <p14:tracePt t="59421" x="911225" y="3608388"/>
          <p14:tracePt t="59438" x="955675" y="3571875"/>
          <p14:tracePt t="59457" x="982663" y="3544888"/>
          <p14:tracePt t="59472" x="1027113" y="3517900"/>
          <p14:tracePt t="59488" x="1089025" y="3473450"/>
          <p14:tracePt t="59506" x="1133475" y="3455988"/>
          <p14:tracePt t="59522" x="1169988" y="3446463"/>
          <p14:tracePt t="59522" x="1187450" y="3438525"/>
          <p14:tracePt t="59541" x="1214438" y="3438525"/>
          <p14:tracePt t="59555" x="1241425" y="3438525"/>
          <p14:tracePt t="59571" x="1258888" y="3438525"/>
          <p14:tracePt t="59571" x="1268413" y="3438525"/>
          <p14:tracePt t="59591" x="1285875" y="3438525"/>
          <p14:tracePt t="59607" x="1312863" y="3438525"/>
          <p14:tracePt t="59621" x="1339850" y="3446463"/>
          <p14:tracePt t="59621" x="1357313" y="3446463"/>
          <p14:tracePt t="59640" x="1384300" y="3455988"/>
          <p14:tracePt t="59655" x="1419225" y="3455988"/>
          <p14:tracePt t="59671" x="1465263" y="3473450"/>
          <p14:tracePt t="59691" x="1482725" y="3490913"/>
          <p14:tracePt t="59705" x="1509713" y="3509963"/>
          <p14:tracePt t="59721" x="1527175" y="3509963"/>
          <p14:tracePt t="59737" x="1544638" y="3517900"/>
          <p14:tracePt t="59737" x="1544638" y="3527425"/>
          <p14:tracePt t="59758" x="1554163" y="3536950"/>
          <p14:tracePt t="59771" x="1562100" y="3544888"/>
          <p14:tracePt t="59788" x="1562100" y="3571875"/>
          <p14:tracePt t="59788" x="1562100" y="3581400"/>
          <p14:tracePt t="59807" x="1562100" y="3616325"/>
          <p14:tracePt t="59822" x="1562100" y="3643313"/>
          <p14:tracePt t="59838" x="1554163" y="3679825"/>
          <p14:tracePt t="59854" x="1536700" y="3741738"/>
          <p14:tracePt t="59873" x="1536700" y="3768725"/>
          <p14:tracePt t="59888" x="1527175" y="3803650"/>
          <p14:tracePt t="59905" x="1517650" y="3822700"/>
          <p14:tracePt t="59921" x="1500188" y="3867150"/>
          <p14:tracePt t="59940" x="1473200" y="3884613"/>
          <p14:tracePt t="59955" x="1455738" y="3902075"/>
          <p14:tracePt t="59971" x="1428750" y="3938588"/>
          <p14:tracePt t="59990" x="1401763" y="3956050"/>
          <p14:tracePt t="60005" x="1384300" y="3973513"/>
          <p14:tracePt t="60021" x="1357313" y="3990975"/>
          <p14:tracePt t="60021" x="1347788" y="4000500"/>
          <p14:tracePt t="60041" x="1330325" y="4017963"/>
          <p14:tracePt t="60041" x="1312863" y="4027488"/>
          <p14:tracePt t="60057" x="1285875" y="4037013"/>
          <p14:tracePt t="60071" x="1258888" y="4037013"/>
          <p14:tracePt t="60088" x="1250950" y="4037013"/>
          <p14:tracePt t="60106" x="1231900" y="4037013"/>
          <p14:tracePt t="60121" x="1231900" y="4027488"/>
          <p14:tracePt t="60230" x="1241425" y="4027488"/>
          <p14:tracePt t="60258" x="1250950" y="4010025"/>
          <p14:tracePt t="60273" x="1268413" y="3990975"/>
          <p14:tracePt t="60280" x="1330325" y="3946525"/>
          <p14:tracePt t="60289" x="1465263" y="3875088"/>
          <p14:tracePt t="60305" x="1616075" y="3786188"/>
          <p14:tracePt t="60305" x="1724025" y="3741738"/>
          <p14:tracePt t="60326" x="2027238" y="3598863"/>
          <p14:tracePt t="60340" x="2411413" y="3438525"/>
          <p14:tracePt t="60355" x="2697163" y="3340100"/>
          <p14:tracePt t="60371" x="2884488" y="3286125"/>
          <p14:tracePt t="60371" x="2973388" y="3268663"/>
          <p14:tracePt t="60389" x="3089275" y="3241675"/>
          <p14:tracePt t="60405" x="3187700" y="3232150"/>
          <p14:tracePt t="60421" x="3232150" y="3214688"/>
          <p14:tracePt t="60421" x="3251200" y="3214688"/>
          <p14:tracePt t="60440" x="3276600" y="3214688"/>
          <p14:tracePt t="60456" x="3295650" y="3214688"/>
          <p14:tracePt t="60471" x="3303588" y="3214688"/>
          <p14:tracePt t="60487" x="3340100" y="3224213"/>
          <p14:tracePt t="60505" x="3367088" y="3232150"/>
          <p14:tracePt t="60521" x="3394075" y="3251200"/>
          <p14:tracePt t="60521" x="3402013" y="3259138"/>
          <p14:tracePt t="60540" x="3419475" y="3268663"/>
          <p14:tracePt t="60556" x="3438525" y="3276600"/>
          <p14:tracePt t="60571" x="3455988" y="3295650"/>
          <p14:tracePt t="60571" x="3473450" y="3295650"/>
          <p14:tracePt t="60590" x="3500438" y="3313113"/>
          <p14:tracePt t="60605" x="3527425" y="3322638"/>
          <p14:tracePt t="60621" x="3554413" y="3340100"/>
          <p14:tracePt t="60621" x="3554413" y="3348038"/>
          <p14:tracePt t="60640" x="3571875" y="3367088"/>
          <p14:tracePt t="60655" x="3581400" y="3384550"/>
          <p14:tracePt t="60673" x="3598863" y="3411538"/>
          <p14:tracePt t="60689" x="3608388" y="3429000"/>
          <p14:tracePt t="60705" x="3625850" y="3446463"/>
          <p14:tracePt t="60705" x="3633788" y="3455988"/>
          <p14:tracePt t="60724" x="3652838" y="3482975"/>
          <p14:tracePt t="60738" x="3660775" y="3500438"/>
          <p14:tracePt t="60754" x="3670300" y="3517900"/>
          <p14:tracePt t="60754" x="3679825" y="3527425"/>
          <p14:tracePt t="60774" x="3679825" y="3544888"/>
          <p14:tracePt t="60788" x="3687763" y="3562350"/>
          <p14:tracePt t="60804" x="3687763" y="3589338"/>
          <p14:tracePt t="60804" x="3697288" y="3589338"/>
          <p14:tracePt t="60824" x="3705225" y="3616325"/>
          <p14:tracePt t="60838" x="3705225" y="3633788"/>
          <p14:tracePt t="60854" x="3705225" y="3660775"/>
          <p14:tracePt t="60873" x="3714750" y="3679825"/>
          <p14:tracePt t="60888" x="3724275" y="3697288"/>
          <p14:tracePt t="60904" x="3724275" y="3724275"/>
          <p14:tracePt t="60922" x="3714750" y="3759200"/>
          <p14:tracePt t="60938" x="3705225" y="3776663"/>
          <p14:tracePt t="60938" x="3697288" y="3803650"/>
          <p14:tracePt t="60958" x="3679825" y="3822700"/>
          <p14:tracePt t="60972" x="3652838" y="3848100"/>
          <p14:tracePt t="60988" x="3633788" y="3875088"/>
          <p14:tracePt t="60988" x="3616325" y="3894138"/>
          <p14:tracePt t="61008" x="3581400" y="3919538"/>
          <p14:tracePt t="61022" x="3544888" y="3946525"/>
          <p14:tracePt t="61039" x="3527425" y="3973513"/>
          <p14:tracePt t="61039" x="3500438" y="3990975"/>
          <p14:tracePt t="61058" x="3465513" y="4010025"/>
          <p14:tracePt t="61072" x="3438525" y="4017963"/>
          <p14:tracePt t="61088" x="3402013" y="4027488"/>
          <p14:tracePt t="61107" x="3384550" y="4027488"/>
          <p14:tracePt t="61121" x="3375025" y="4027488"/>
          <p14:tracePt t="61137" x="3357563" y="4017963"/>
          <p14:tracePt t="61157" x="3348038" y="4000500"/>
          <p14:tracePt t="61171" x="3330575" y="3990975"/>
          <p14:tracePt t="61187" x="3322638" y="3973513"/>
          <p14:tracePt t="61207" x="3313113" y="3965575"/>
          <p14:tracePt t="61221" x="3313113" y="3956050"/>
          <p14:tracePt t="61237" x="3303588" y="3919538"/>
          <p14:tracePt t="61257" x="3303588" y="3875088"/>
          <p14:tracePt t="61272" x="3303588" y="3803650"/>
          <p14:tracePt t="61288" x="3303588" y="3705225"/>
          <p14:tracePt t="61307" x="3303588" y="3652838"/>
          <p14:tracePt t="61325" x="3295650" y="3608388"/>
          <p14:tracePt t="61338" x="3286125" y="3571875"/>
          <p14:tracePt t="61357" x="3286125" y="3544888"/>
          <p14:tracePt t="61371" x="3286125" y="3536950"/>
          <p14:tracePt t="61387" x="3286125" y="3527425"/>
          <p14:tracePt t="61387" x="3286125" y="3509963"/>
          <p14:tracePt t="61406" x="3303588" y="3509963"/>
          <p14:tracePt t="61422" x="3313113" y="3500438"/>
          <p14:tracePt t="61438" x="3322638" y="3490913"/>
          <p14:tracePt t="61455" x="3330575" y="3482975"/>
          <p14:tracePt t="61472" x="3295650" y="3500438"/>
          <p14:tracePt t="61632" x="3214688" y="3527425"/>
          <p14:tracePt t="61639" x="3081338" y="3581400"/>
          <p14:tracePt t="61656" x="2973388" y="3633788"/>
          <p14:tracePt t="61672" x="2884488" y="3687763"/>
          <p14:tracePt t="61672" x="2840038" y="3705225"/>
          <p14:tracePt t="61691" x="2741613" y="3751263"/>
          <p14:tracePt t="61705" x="2660650" y="3786188"/>
          <p14:tracePt t="61722" x="2608263" y="3803650"/>
          <p14:tracePt t="61737" x="2544763" y="3822700"/>
          <p14:tracePt t="61758" x="2509838" y="3830638"/>
          <p14:tracePt t="61772" x="2482850" y="3830638"/>
          <p14:tracePt t="61788" x="2465388" y="3830638"/>
          <p14:tracePt t="61788" x="2455863" y="3830638"/>
          <p14:tracePt t="61807" x="2455863" y="3840163"/>
          <p14:tracePt t="61821" x="2446338" y="38481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وجة مزدوجة 6"/>
          <p:cNvSpPr/>
          <p:nvPr/>
        </p:nvSpPr>
        <p:spPr>
          <a:xfrm rot="10800000" flipH="1" flipV="1">
            <a:off x="1642519" y="5049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التاسع       </a:t>
            </a:r>
            <a:r>
              <a:rPr lang="ar-SY" sz="3600" dirty="0"/>
              <a:t> </a:t>
            </a:r>
            <a:r>
              <a:rPr lang="ar-SA" sz="3600" dirty="0"/>
              <a:t> الدرس </a:t>
            </a:r>
            <a:r>
              <a:rPr lang="ar-SA" sz="3600" dirty="0" smtClean="0"/>
              <a:t>السابع</a:t>
            </a:r>
            <a:endParaRPr lang="ar-AE" sz="3600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558553"/>
              </p:ext>
            </p:extLst>
          </p:nvPr>
        </p:nvGraphicFramePr>
        <p:xfrm>
          <a:off x="523403" y="1871413"/>
          <a:ext cx="4658196" cy="2656459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552732"/>
                <a:gridCol w="1552732"/>
                <a:gridCol w="1552732"/>
              </a:tblGrid>
              <a:tr h="462354">
                <a:tc>
                  <a:txBody>
                    <a:bodyPr/>
                    <a:lstStyle/>
                    <a:p>
                      <a:pPr algn="ctr" rtl="1"/>
                      <a:r>
                        <a:rPr lang="ar-SA" dirty="0" err="1" smtClean="0"/>
                        <a:t>واحدات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مئات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56">
                <a:tc>
                  <a:txBody>
                    <a:bodyPr/>
                    <a:lstStyle/>
                    <a:p>
                      <a:pPr algn="ctr" rtl="1"/>
                      <a:endParaRPr lang="ar-SA" sz="2800" dirty="0" smtClean="0"/>
                    </a:p>
                    <a:p>
                      <a:pPr algn="ctr" rtl="1"/>
                      <a:r>
                        <a:rPr lang="ar-SA" sz="2800" dirty="0" smtClean="0"/>
                        <a:t>7</a:t>
                      </a:r>
                    </a:p>
                    <a:p>
                      <a:pPr algn="r" rtl="1"/>
                      <a:r>
                        <a:rPr lang="ar-SA" sz="2800" dirty="0" smtClean="0"/>
                        <a:t>-</a:t>
                      </a:r>
                    </a:p>
                    <a:p>
                      <a:pPr algn="ctr" rtl="1"/>
                      <a:r>
                        <a:rPr lang="ar-SA" sz="2800" dirty="0" smtClean="0"/>
                        <a:t>3</a:t>
                      </a:r>
                      <a:endParaRPr lang="ar-A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 smtClean="0"/>
                    </a:p>
                    <a:p>
                      <a:pPr algn="ctr" rtl="1"/>
                      <a:r>
                        <a:rPr lang="ar-SA" sz="2800" dirty="0" smtClean="0"/>
                        <a:t>2</a:t>
                      </a:r>
                    </a:p>
                    <a:p>
                      <a:pPr algn="ctr" rtl="1"/>
                      <a:endParaRPr lang="ar-SA" sz="2800" dirty="0" smtClean="0"/>
                    </a:p>
                    <a:p>
                      <a:pPr algn="ctr" rtl="1"/>
                      <a:r>
                        <a:rPr lang="ar-SA" sz="2800" dirty="0" smtClean="0"/>
                        <a:t>7</a:t>
                      </a:r>
                      <a:endParaRPr lang="ar-A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 smtClean="0"/>
                    </a:p>
                    <a:p>
                      <a:pPr algn="ctr" rtl="1"/>
                      <a:r>
                        <a:rPr lang="ar-SA" sz="2800" dirty="0" smtClean="0"/>
                        <a:t>4</a:t>
                      </a:r>
                    </a:p>
                    <a:p>
                      <a:pPr algn="ctr" rtl="1"/>
                      <a:endParaRPr lang="ar-SA" sz="2800" dirty="0" smtClean="0"/>
                    </a:p>
                    <a:p>
                      <a:pPr algn="ctr" rtl="1"/>
                      <a:r>
                        <a:rPr lang="ar-SA" sz="2800" dirty="0" smtClean="0"/>
                        <a:t>1</a:t>
                      </a:r>
                      <a:endParaRPr lang="ar-A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85"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4208287" y="4161758"/>
            <a:ext cx="35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4</a:t>
            </a:r>
            <a:endParaRPr lang="ar-AE" sz="28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120141" y="4158540"/>
            <a:ext cx="3596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2</a:t>
            </a:r>
            <a:endParaRPr lang="ar-AE" sz="28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588979" y="4161758"/>
            <a:ext cx="3596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5</a:t>
            </a:r>
            <a:endParaRPr lang="ar-AE" sz="2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634018" y="2414407"/>
            <a:ext cx="64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12</a:t>
            </a:r>
            <a:endParaRPr lang="ar-AE" dirty="0"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5454555" y="1814170"/>
            <a:ext cx="2863945" cy="1569806"/>
          </a:xfrm>
          <a:prstGeom prst="wedgeRoundRectCallout">
            <a:avLst>
              <a:gd name="adj1" fmla="val 44929"/>
              <a:gd name="adj2" fmla="val 7257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بادل 100 واحدة لتكون 10 عشرات</a:t>
            </a:r>
            <a:endParaRPr lang="ar-AE" sz="2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120141" y="2414407"/>
            <a:ext cx="64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</a:t>
            </a:r>
            <a:endParaRPr lang="ar-AE" dirty="0"/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93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588"/>
    </mc:Choice>
    <mc:Fallback>
      <p:transition spd="slow" advTm="70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 animBg="1"/>
      <p:bldP spid="13" grpId="0"/>
    </p:bldLst>
  </p:timing>
  <p:extLst mod="1">
    <p:ext uri="{3A86A75C-4F4B-4683-9AE1-C65F6400EC91}">
      <p14:laserTraceLst xmlns:p14="http://schemas.microsoft.com/office/powerpoint/2010/main">
        <p14:tracePtLst>
          <p14:tracePt t="5548" x="2401888" y="3848100"/>
          <p14:tracePt t="5950" x="2347913" y="3857625"/>
          <p14:tracePt t="5957" x="2205038" y="3867150"/>
          <p14:tracePt t="5972" x="1990725" y="3875088"/>
          <p14:tracePt t="5988" x="1714500" y="3875088"/>
          <p14:tracePt t="6006" x="1357313" y="3822700"/>
          <p14:tracePt t="6023" x="1152525" y="3768725"/>
          <p14:tracePt t="6038" x="990600" y="3714750"/>
          <p14:tracePt t="6054" x="866775" y="3652838"/>
          <p14:tracePt t="6054" x="822325" y="3625850"/>
          <p14:tracePt t="6074" x="776288" y="3598863"/>
          <p14:tracePt t="6088" x="750888" y="3589338"/>
          <p14:tracePt t="6105" x="750888" y="3571875"/>
          <p14:tracePt t="6121" x="731838" y="3554413"/>
          <p14:tracePt t="6139" x="723900" y="3536950"/>
          <p14:tracePt t="6154" x="704850" y="3517900"/>
          <p14:tracePt t="6154" x="696913" y="3509963"/>
          <p14:tracePt t="6174" x="687388" y="3500438"/>
          <p14:tracePt t="6174" x="679450" y="3482975"/>
          <p14:tracePt t="6189" x="669925" y="3473450"/>
          <p14:tracePt t="6204" x="660400" y="3465513"/>
          <p14:tracePt t="6220" x="660400" y="3455988"/>
          <p14:tracePt t="6238" x="652463" y="3446463"/>
          <p14:tracePt t="6255" x="652463" y="3438525"/>
          <p14:tracePt t="6312" x="652463" y="3429000"/>
          <p14:tracePt t="6371" x="652463" y="3419475"/>
          <p14:tracePt t="6377" x="660400" y="3402013"/>
          <p14:tracePt t="6400" x="660400" y="3384550"/>
          <p14:tracePt t="6408" x="687388" y="3295650"/>
          <p14:tracePt t="6422" x="723900" y="3214688"/>
          <p14:tracePt t="6437" x="750888" y="3133725"/>
          <p14:tracePt t="6454" x="795338" y="3062288"/>
          <p14:tracePt t="6454" x="812800" y="3027363"/>
          <p14:tracePt t="6473" x="857250" y="2982913"/>
          <p14:tracePt t="6488" x="901700" y="2919413"/>
          <p14:tracePt t="6505" x="938213" y="2867025"/>
          <p14:tracePt t="6520" x="973138" y="2830513"/>
          <p14:tracePt t="6520" x="990600" y="2813050"/>
          <p14:tracePt t="6539" x="1017588" y="2786063"/>
          <p14:tracePt t="6554" x="1027113" y="2768600"/>
          <p14:tracePt t="6570" x="1054100" y="2751138"/>
          <p14:tracePt t="6587" x="1081088" y="2732088"/>
          <p14:tracePt t="6605" x="1108075" y="2714625"/>
          <p14:tracePt t="6621" x="1143000" y="2705100"/>
          <p14:tracePt t="6621" x="1152525" y="2697163"/>
          <p14:tracePt t="6640" x="1160463" y="2697163"/>
          <p14:tracePt t="6654" x="1204913" y="2697163"/>
          <p14:tracePt t="6671" x="1241425" y="2697163"/>
          <p14:tracePt t="6687" x="1276350" y="2697163"/>
          <p14:tracePt t="6687" x="1295400" y="2705100"/>
          <p14:tracePt t="6707" x="1330325" y="2714625"/>
          <p14:tracePt t="6722" x="1393825" y="2741613"/>
          <p14:tracePt t="6738" x="1446213" y="2759075"/>
          <p14:tracePt t="6753" x="1536700" y="2822575"/>
          <p14:tracePt t="6773" x="1589088" y="2857500"/>
          <p14:tracePt t="6787" x="1616075" y="2884488"/>
          <p14:tracePt t="6804" x="1643063" y="2919413"/>
          <p14:tracePt t="6820" x="1652588" y="2982913"/>
          <p14:tracePt t="6839" x="1660525" y="3017838"/>
          <p14:tracePt t="6854" x="1660525" y="3054350"/>
          <p14:tracePt t="6871" x="1660525" y="3089275"/>
          <p14:tracePt t="6871" x="1660525" y="3098800"/>
          <p14:tracePt t="6890" x="1652588" y="3133725"/>
          <p14:tracePt t="6906" x="1643063" y="3143250"/>
          <p14:tracePt t="6921" x="1616075" y="3179763"/>
          <p14:tracePt t="6937" x="1589088" y="3214688"/>
          <p14:tracePt t="6955" x="1554163" y="3241675"/>
          <p14:tracePt t="6971" x="1527175" y="3259138"/>
          <p14:tracePt t="6987" x="1482725" y="3276600"/>
          <p14:tracePt t="7006" x="1438275" y="3286125"/>
          <p14:tracePt t="7021" x="1393825" y="3286125"/>
          <p14:tracePt t="7038" x="1357313" y="3286125"/>
          <p14:tracePt t="7038" x="1339850" y="3276600"/>
          <p14:tracePt t="7057" x="1285875" y="3268663"/>
          <p14:tracePt t="7072" x="1241425" y="3259138"/>
          <p14:tracePt t="7087" x="1196975" y="3241675"/>
          <p14:tracePt t="7087" x="1179513" y="3241675"/>
          <p14:tracePt t="7108" x="1125538" y="3214688"/>
          <p14:tracePt t="7123" x="1062038" y="3179763"/>
          <p14:tracePt t="7137" x="1017588" y="3152775"/>
          <p14:tracePt t="7154" x="990600" y="3125788"/>
          <p14:tracePt t="7154" x="982663" y="3116263"/>
          <p14:tracePt t="7173" x="965200" y="3089275"/>
          <p14:tracePt t="7188" x="955675" y="3081338"/>
          <p14:tracePt t="7203" x="946150" y="3062288"/>
          <p14:tracePt t="7220" x="946150" y="3054350"/>
          <p14:tracePt t="7236" x="946150" y="3044825"/>
          <p14:tracePt t="7254" x="1009650" y="3036888"/>
          <p14:tracePt t="7271" x="1143000" y="3017838"/>
          <p14:tracePt t="7288" x="1322388" y="2990850"/>
          <p14:tracePt t="7306" x="1965325" y="2973388"/>
          <p14:tracePt t="7321" x="2428875" y="2973388"/>
          <p14:tracePt t="7338" x="2768600" y="2990850"/>
          <p14:tracePt t="7338" x="2884488" y="3017838"/>
          <p14:tracePt t="7357" x="3081338" y="3071813"/>
          <p14:tracePt t="7371" x="3251200" y="3133725"/>
          <p14:tracePt t="7388" x="3411538" y="3205163"/>
          <p14:tracePt t="7388" x="3490913" y="3232150"/>
          <p14:tracePt t="7410" x="3608388" y="3295650"/>
          <p14:tracePt t="7421" x="3714750" y="3340100"/>
          <p14:tracePt t="7438" x="3759200" y="3375025"/>
          <p14:tracePt t="7438" x="3786188" y="3384550"/>
          <p14:tracePt t="7457" x="3830638" y="3411538"/>
          <p14:tracePt t="7471" x="3867150" y="3429000"/>
          <p14:tracePt t="7487" x="3902075" y="3455988"/>
          <p14:tracePt t="7487" x="3929063" y="3465513"/>
          <p14:tracePt t="7506" x="3983038" y="3490913"/>
          <p14:tracePt t="7521" x="4017963" y="3509963"/>
          <p14:tracePt t="7538" x="4089400" y="3536950"/>
          <p14:tracePt t="7556" x="4116388" y="3554413"/>
          <p14:tracePt t="7571" x="4160838" y="3571875"/>
          <p14:tracePt t="7587" x="4179888" y="3581400"/>
          <p14:tracePt t="7603" x="4214813" y="3598863"/>
          <p14:tracePt t="7621" x="4224338" y="3598863"/>
          <p14:tracePt t="7636" x="4232275" y="3598863"/>
          <p14:tracePt t="7653" x="4241800" y="3598863"/>
          <p14:tracePt t="7670" x="4232275" y="3581400"/>
          <p14:tracePt t="7827" x="4224338" y="3581400"/>
          <p14:tracePt t="7835" x="4214813" y="3562350"/>
          <p14:tracePt t="7842" x="4179888" y="3490913"/>
          <p14:tracePt t="7856" x="4133850" y="3402013"/>
          <p14:tracePt t="7871" x="4108450" y="3340100"/>
          <p14:tracePt t="7888" x="4071938" y="3197225"/>
          <p14:tracePt t="7907" x="4062413" y="3108325"/>
          <p14:tracePt t="7921" x="4054475" y="3044825"/>
          <p14:tracePt t="7937" x="4054475" y="2990850"/>
          <p14:tracePt t="7937" x="4054475" y="2965450"/>
          <p14:tracePt t="7957" x="4054475" y="2928938"/>
          <p14:tracePt t="7971" x="4054475" y="2901950"/>
          <p14:tracePt t="7987" x="4054475" y="2874963"/>
          <p14:tracePt t="8006" x="4062413" y="2874963"/>
          <p14:tracePt t="8020" x="4071938" y="2867025"/>
          <p14:tracePt t="8037" x="4081463" y="2867025"/>
          <p14:tracePt t="8056" x="4071938" y="2874963"/>
          <p14:tracePt t="8105" x="4037013" y="2894013"/>
          <p14:tracePt t="8113" x="3990975" y="2919413"/>
          <p14:tracePt t="8120" x="3911600" y="2955925"/>
          <p14:tracePt t="8137" x="3813175" y="2990850"/>
          <p14:tracePt t="8137" x="3768725" y="3009900"/>
          <p14:tracePt t="8157" x="3670300" y="3044825"/>
          <p14:tracePt t="8170" x="3562350" y="3062288"/>
          <p14:tracePt t="8187" x="3402013" y="3108325"/>
          <p14:tracePt t="8203" x="3232150" y="3143250"/>
          <p14:tracePt t="8222" x="2973388" y="3197225"/>
          <p14:tracePt t="8238" x="2840038" y="3214688"/>
          <p14:tracePt t="8253" x="2732088" y="3224213"/>
          <p14:tracePt t="8270" x="2679700" y="3224213"/>
          <p14:tracePt t="8289" x="2670175" y="3224213"/>
          <p14:tracePt t="8302" x="2660650" y="3224213"/>
          <p14:tracePt t="8319" x="2652713" y="3224213"/>
          <p14:tracePt t="8336" x="2643188" y="3214688"/>
          <p14:tracePt t="8352" x="2660650" y="3214688"/>
          <p14:tracePt t="8616" x="2679700" y="3214688"/>
          <p14:tracePt t="8624" x="2714625" y="3214688"/>
          <p14:tracePt t="8635" x="2894013" y="3251200"/>
          <p14:tracePt t="8654" x="3017838" y="3276600"/>
          <p14:tracePt t="8670" x="3160713" y="3303588"/>
          <p14:tracePt t="8686" x="3438525" y="3367088"/>
          <p14:tracePt t="8705" x="3625850" y="3402013"/>
          <p14:tracePt t="8720" x="3803650" y="3429000"/>
          <p14:tracePt t="8736" x="4054475" y="3455988"/>
          <p14:tracePt t="8754" x="4205288" y="3473450"/>
          <p14:tracePt t="8770" x="4340225" y="3500438"/>
          <p14:tracePt t="8786" x="4581525" y="3517900"/>
          <p14:tracePt t="8804" x="4724400" y="3527425"/>
          <p14:tracePt t="8820" x="4830763" y="3536950"/>
          <p14:tracePt t="8838" x="4902200" y="3536950"/>
          <p14:tracePt t="8854" x="4938713" y="3544888"/>
          <p14:tracePt t="8870" x="4965700" y="3562350"/>
          <p14:tracePt t="8888" x="4991100" y="3571875"/>
          <p14:tracePt t="8905" x="5000625" y="3581400"/>
          <p14:tracePt t="8920" x="5018088" y="3589338"/>
          <p14:tracePt t="8937" x="5062538" y="3589338"/>
          <p14:tracePt t="8953" x="5116513" y="3589338"/>
          <p14:tracePt t="8969" x="5160963" y="3589338"/>
          <p14:tracePt t="8988" x="5232400" y="3589338"/>
          <p14:tracePt t="9004" x="5259388" y="3589338"/>
          <p14:tracePt t="9020" x="5286375" y="3589338"/>
          <p14:tracePt t="9040" x="5295900" y="3589338"/>
          <p14:tracePt t="9052" x="5313363" y="3589338"/>
          <p14:tracePt t="9069" x="5322888" y="3589338"/>
          <p14:tracePt t="9088" x="5322888" y="3598863"/>
          <p14:tracePt t="9264" x="5322888" y="3608388"/>
          <p14:tracePt t="9357" x="5322888" y="3616325"/>
          <p14:tracePt t="9832" x="5322888" y="3625850"/>
          <p14:tracePt t="9976" x="5313363" y="3625850"/>
          <p14:tracePt t="9999" x="5303838" y="3625850"/>
          <p14:tracePt t="10042" x="5303838" y="3633788"/>
          <p14:tracePt t="10151" x="5295900" y="3633788"/>
          <p14:tracePt t="10217" x="5295900" y="3643313"/>
          <p14:tracePt t="10224" x="5295900" y="3652838"/>
          <p14:tracePt t="10317" x="5286375" y="3652838"/>
          <p14:tracePt t="10334" x="5268913" y="3660775"/>
          <p14:tracePt t="10346" x="5251450" y="3670300"/>
          <p14:tracePt t="10354" x="5170488" y="3714750"/>
          <p14:tracePt t="10369" x="5099050" y="3751263"/>
          <p14:tracePt t="10386" x="5054600" y="3776663"/>
          <p14:tracePt t="10386" x="5027613" y="3786188"/>
          <p14:tracePt t="10405" x="5000625" y="3795713"/>
          <p14:tracePt t="10420" x="4973638" y="3795713"/>
          <p14:tracePt t="10436" x="4956175" y="3795713"/>
          <p14:tracePt t="10436" x="4938713" y="3795713"/>
          <p14:tracePt t="10455" x="4919663" y="3803650"/>
          <p14:tracePt t="10470" x="4894263" y="3803650"/>
          <p14:tracePt t="10487" x="4875213" y="3803650"/>
          <p14:tracePt t="10487" x="4867275" y="3803650"/>
          <p14:tracePt t="10505" x="4857750" y="3813175"/>
          <p14:tracePt t="10520" x="4848225" y="3813175"/>
          <p14:tracePt t="10536" x="4840288" y="3813175"/>
          <p14:tracePt t="10552" x="4830763" y="3813175"/>
          <p14:tracePt t="10572" x="4822825" y="3813175"/>
          <p14:tracePt t="10587" x="4813300" y="3813175"/>
          <p14:tracePt t="10603" x="4786313" y="3830638"/>
          <p14:tracePt t="10622" x="4759325" y="3830638"/>
          <p14:tracePt t="10637" x="4741863" y="3840163"/>
          <p14:tracePt t="10654" x="4724400" y="3840163"/>
          <p14:tracePt t="10670" x="4714875" y="3840163"/>
          <p14:tracePt t="10687" x="4705350" y="3848100"/>
          <p14:tracePt t="10703" x="4697413" y="3848100"/>
          <p14:tracePt t="10719" x="4687888" y="3848100"/>
          <p14:tracePt t="10737" x="4679950" y="3848100"/>
          <p14:tracePt t="10768" x="4670425" y="3848100"/>
          <p14:tracePt t="10796" x="4660900" y="3848100"/>
          <p14:tracePt t="10803" x="4652963" y="3848100"/>
          <p14:tracePt t="10820" x="4643438" y="3848100"/>
          <p14:tracePt t="10836" x="4608513" y="3857625"/>
          <p14:tracePt t="10854" x="4598988" y="3867150"/>
          <p14:tracePt t="10869" x="4554538" y="3875088"/>
          <p14:tracePt t="10889" x="4527550" y="3884613"/>
          <p14:tracePt t="10904" x="4500563" y="3894138"/>
          <p14:tracePt t="10920" x="4456113" y="3902075"/>
          <p14:tracePt t="10920" x="4429125" y="3911600"/>
          <p14:tracePt t="10939" x="4340225" y="3919538"/>
          <p14:tracePt t="10954" x="4214813" y="3919538"/>
          <p14:tracePt t="10970" x="4089400" y="3938588"/>
          <p14:tracePt t="10989" x="3848100" y="3983038"/>
          <p14:tracePt t="11005" x="3608388" y="4010025"/>
          <p14:tracePt t="11020" x="3375025" y="4044950"/>
          <p14:tracePt t="11038" x="3170238" y="4089400"/>
          <p14:tracePt t="11038" x="3071813" y="4108450"/>
          <p14:tracePt t="11057" x="2867025" y="4143375"/>
          <p14:tracePt t="11071" x="2652713" y="4187825"/>
          <p14:tracePt t="11087" x="2419350" y="4224338"/>
          <p14:tracePt t="11104" x="2143125" y="4241800"/>
          <p14:tracePt t="11122" x="2027238" y="4251325"/>
          <p14:tracePt t="11137" x="1911350" y="4259263"/>
          <p14:tracePt t="11154" x="1839913" y="4259263"/>
          <p14:tracePt t="11154" x="1812925" y="4259263"/>
          <p14:tracePt t="11173" x="1768475" y="4241800"/>
          <p14:tracePt t="11187" x="1724025" y="4232275"/>
          <p14:tracePt t="11204" x="1697038" y="4224338"/>
          <p14:tracePt t="11223" x="1643063" y="4197350"/>
          <p14:tracePt t="11239" x="1608138" y="4187825"/>
          <p14:tracePt t="11254" x="1581150" y="4179888"/>
          <p14:tracePt t="11270" x="1554163" y="4170363"/>
          <p14:tracePt t="11289" x="1536700" y="4160838"/>
          <p14:tracePt t="11306" x="1527175" y="4160838"/>
          <p14:tracePt t="11320" x="1517650" y="4160838"/>
          <p14:tracePt t="11336" x="1500188" y="4160838"/>
          <p14:tracePt t="11357" x="1465263" y="4152900"/>
          <p14:tracePt t="11371" x="1446213" y="4143375"/>
          <p14:tracePt t="11387" x="1401763" y="4133850"/>
          <p14:tracePt t="11406" x="1384300" y="4125913"/>
          <p14:tracePt t="11420" x="1366838" y="4125913"/>
          <p14:tracePt t="11437" x="1347788" y="4116388"/>
          <p14:tracePt t="11456" x="1339850" y="4108450"/>
          <p14:tracePt t="11470" x="1322388" y="4108450"/>
          <p14:tracePt t="11470" x="1312863" y="4108450"/>
          <p14:tracePt t="11490" x="1303338" y="4108450"/>
          <p14:tracePt t="11504" x="1295400" y="4108450"/>
          <p14:tracePt t="11520" x="1285875" y="4108450"/>
          <p14:tracePt t="11580" x="1295400" y="4108450"/>
          <p14:tracePt t="11713" x="1303338" y="4108450"/>
          <p14:tracePt t="11729" x="1322388" y="4108450"/>
          <p14:tracePt t="11737" x="1384300" y="4108450"/>
          <p14:tracePt t="11753" x="1633538" y="4143375"/>
          <p14:tracePt t="11772" x="1830388" y="4143375"/>
          <p14:tracePt t="11787" x="2071688" y="4125913"/>
          <p14:tracePt t="11804" x="2357438" y="4108450"/>
          <p14:tracePt t="11804" x="2482850" y="4098925"/>
          <p14:tracePt t="11824" x="2670175" y="4071938"/>
          <p14:tracePt t="11838" x="2795588" y="4071938"/>
          <p14:tracePt t="11854" x="2884488" y="4071938"/>
          <p14:tracePt t="11870" x="3009900" y="4081463"/>
          <p14:tracePt t="11889" x="3098800" y="4089400"/>
          <p14:tracePt t="11904" x="3160713" y="4098925"/>
          <p14:tracePt t="11921" x="3205163" y="4098925"/>
          <p14:tracePt t="11921" x="3224213" y="4098925"/>
          <p14:tracePt t="11939" x="3259138" y="4098925"/>
          <p14:tracePt t="11954" x="3276600" y="4098925"/>
          <p14:tracePt t="11970" x="3303588" y="4098925"/>
          <p14:tracePt t="11987" x="3322638" y="4098925"/>
          <p14:tracePt t="12004" x="3357563" y="4098925"/>
          <p14:tracePt t="12020" x="3394075" y="4098925"/>
          <p14:tracePt t="12036" x="3473450" y="4125913"/>
          <p14:tracePt t="12055" x="3544888" y="4133850"/>
          <p14:tracePt t="12070" x="3598863" y="4143375"/>
          <p14:tracePt t="12087" x="3652838" y="4143375"/>
          <p14:tracePt t="12104" x="3732213" y="4143375"/>
          <p14:tracePt t="12120" x="3813175" y="4133850"/>
          <p14:tracePt t="12136" x="3902075" y="4125913"/>
          <p14:tracePt t="12136" x="3946525" y="4116388"/>
          <p14:tracePt t="12156" x="4010025" y="4108450"/>
          <p14:tracePt t="12170" x="4071938" y="4089400"/>
          <p14:tracePt t="12186" x="4152900" y="4081463"/>
          <p14:tracePt t="12204" x="4197350" y="4081463"/>
          <p14:tracePt t="12220" x="4232275" y="4081463"/>
          <p14:tracePt t="12236" x="4295775" y="4081463"/>
          <p14:tracePt t="12254" x="4348163" y="4071938"/>
          <p14:tracePt t="12270" x="4394200" y="4071938"/>
          <p14:tracePt t="12270" x="4411663" y="4071938"/>
          <p14:tracePt t="12290" x="4446588" y="4071938"/>
          <p14:tracePt t="12303" x="4483100" y="4071938"/>
          <p14:tracePt t="12319" x="4500563" y="4081463"/>
          <p14:tracePt t="12319" x="4510088" y="4081463"/>
          <p14:tracePt t="12339" x="4527550" y="4081463"/>
          <p14:tracePt t="12353" x="4537075" y="4081463"/>
          <p14:tracePt t="12369" x="4545013" y="4081463"/>
          <p14:tracePt t="12401" x="4554538" y="4081463"/>
          <p14:tracePt t="12572" x="4545013" y="4081463"/>
          <p14:tracePt t="13035" x="4537075" y="4081463"/>
          <p14:tracePt t="13042" x="4527550" y="4081463"/>
          <p14:tracePt t="13052" x="4483100" y="4081463"/>
          <p14:tracePt t="13069" x="4286250" y="4089400"/>
          <p14:tracePt t="13088" x="4116388" y="4089400"/>
          <p14:tracePt t="13103" x="3938588" y="4089400"/>
          <p14:tracePt t="13119" x="3714750" y="4089400"/>
          <p14:tracePt t="13119" x="3589338" y="4089400"/>
          <p14:tracePt t="13138" x="3348038" y="4081463"/>
          <p14:tracePt t="13154" x="3152775" y="4062413"/>
          <p14:tracePt t="13169" x="3017838" y="4062413"/>
          <p14:tracePt t="13189" x="2928938" y="4044950"/>
          <p14:tracePt t="13203" x="2867025" y="4037013"/>
          <p14:tracePt t="13219" x="2840038" y="4027488"/>
          <p14:tracePt t="13236" x="2822575" y="4027488"/>
          <p14:tracePt t="13252" x="2786063" y="4027488"/>
          <p14:tracePt t="13271" x="2759075" y="4027488"/>
          <p14:tracePt t="13286" x="2741613" y="4027488"/>
          <p14:tracePt t="13303" x="2732088" y="4017963"/>
          <p14:tracePt t="13303" x="2724150" y="4017963"/>
          <p14:tracePt t="13322" x="2714625" y="4010025"/>
          <p14:tracePt t="13336" x="2705100" y="4010025"/>
          <p14:tracePt t="13352" x="2697163" y="4010025"/>
          <p14:tracePt t="13368" x="2687638" y="4010025"/>
          <p14:tracePt t="13432" x="2679700" y="4010025"/>
          <p14:tracePt t="13440" x="2670175" y="4010025"/>
          <p14:tracePt t="13474" x="2670175" y="4000500"/>
          <p14:tracePt t="13511" x="2660650" y="4000500"/>
          <p14:tracePt t="13548" x="2652713" y="4000500"/>
          <p14:tracePt t="13693" x="2652713" y="3990975"/>
          <p14:tracePt t="13867" x="2652713" y="3983038"/>
          <p14:tracePt t="13997" x="2652713" y="3973513"/>
          <p14:tracePt t="14083" x="2652713" y="3965575"/>
          <p14:tracePt t="14112" x="2652713" y="3956050"/>
          <p14:tracePt t="14185" x="2652713" y="3946525"/>
          <p14:tracePt t="14301" x="2660650" y="3946525"/>
          <p14:tracePt t="14351" x="2670175" y="3946525"/>
          <p14:tracePt t="14712" x="2679700" y="3946525"/>
          <p14:tracePt t="14742" x="2687638" y="3946525"/>
          <p14:tracePt t="14756" x="2697163" y="3946525"/>
          <p14:tracePt t="14764" x="2705100" y="3946525"/>
          <p14:tracePt t="14771" x="2751138" y="3938588"/>
          <p14:tracePt t="14786" x="2813050" y="3919538"/>
          <p14:tracePt t="14803" x="2901950" y="3894138"/>
          <p14:tracePt t="14819" x="2990850" y="3857625"/>
          <p14:tracePt t="14819" x="3044825" y="3840163"/>
          <p14:tracePt t="14838" x="3152775" y="3803650"/>
          <p14:tracePt t="14853" x="3251200" y="3786188"/>
          <p14:tracePt t="14870" x="3322638" y="3751263"/>
          <p14:tracePt t="14885" x="3394075" y="3724275"/>
          <p14:tracePt t="14905" x="3438525" y="3705225"/>
          <p14:tracePt t="14919" x="3482975" y="3697288"/>
          <p14:tracePt t="14936" x="3527425" y="3679825"/>
          <p14:tracePt t="14936" x="3554413" y="3670300"/>
          <p14:tracePt t="14956" x="3633788" y="3633788"/>
          <p14:tracePt t="14970" x="3697288" y="3616325"/>
          <p14:tracePt t="14986" x="3741738" y="3598863"/>
          <p14:tracePt t="15002" x="3776663" y="3589338"/>
          <p14:tracePt t="15022" x="3786188" y="3589338"/>
          <p14:tracePt t="15036" x="3795713" y="3581400"/>
          <p14:tracePt t="15052" x="3803650" y="3581400"/>
          <p14:tracePt t="15068" x="3822700" y="3581400"/>
          <p14:tracePt t="15086" x="3830638" y="3571875"/>
          <p14:tracePt t="15102" x="3848100" y="3562350"/>
          <p14:tracePt t="15120" x="3867150" y="3554413"/>
          <p14:tracePt t="15137" x="3875088" y="3544888"/>
          <p14:tracePt t="15154" x="3902075" y="3527425"/>
          <p14:tracePt t="15170" x="3919538" y="3517900"/>
          <p14:tracePt t="15186" x="3938588" y="3500438"/>
          <p14:tracePt t="15202" x="3956050" y="3490913"/>
          <p14:tracePt t="15219" x="3973513" y="3473450"/>
          <p14:tracePt t="15236" x="3990975" y="3455988"/>
          <p14:tracePt t="15236" x="4000500" y="3446463"/>
          <p14:tracePt t="15255" x="4017963" y="3429000"/>
          <p14:tracePt t="15269" x="4037013" y="3402013"/>
          <p14:tracePt t="15286" x="4054475" y="3384550"/>
          <p14:tracePt t="15303" x="4071938" y="3367088"/>
          <p14:tracePt t="15322" x="4081463" y="3357563"/>
          <p14:tracePt t="15336" x="4089400" y="3348038"/>
          <p14:tracePt t="15352" x="4098925" y="3330575"/>
          <p14:tracePt t="15371" x="4116388" y="3322638"/>
          <p14:tracePt t="15386" x="4125913" y="3303588"/>
          <p14:tracePt t="15405" x="4125913" y="3295650"/>
          <p14:tracePt t="15420" x="4143375" y="3286125"/>
          <p14:tracePt t="15436" x="4143375" y="3268663"/>
          <p14:tracePt t="15453" x="4152900" y="3259138"/>
          <p14:tracePt t="15469" x="4152900" y="3251200"/>
          <p14:tracePt t="15487" x="4160838" y="3251200"/>
          <p14:tracePt t="15589" x="4160838" y="3241675"/>
          <p14:tracePt t="15660" x="4170363" y="3241675"/>
          <p14:tracePt t="15753" x="4170363" y="3232150"/>
          <p14:tracePt t="15767" x="4179888" y="3232150"/>
          <p14:tracePt t="15860" x="4170363" y="3232150"/>
          <p14:tracePt t="16004" x="4170363" y="3224213"/>
          <p14:tracePt t="16010" x="4160838" y="3214688"/>
          <p14:tracePt t="16040" x="4152900" y="3197225"/>
          <p14:tracePt t="16047" x="4152900" y="3187700"/>
          <p14:tracePt t="16055" x="4125913" y="3125788"/>
          <p14:tracePt t="16070" x="4116388" y="3089275"/>
          <p14:tracePt t="16086" x="4098925" y="3044825"/>
          <p14:tracePt t="16102" x="4098925" y="2982913"/>
          <p14:tracePt t="16121" x="4089400" y="2938463"/>
          <p14:tracePt t="16136" x="4081463" y="2901950"/>
          <p14:tracePt t="16153" x="4081463" y="2867025"/>
          <p14:tracePt t="16169" x="4081463" y="2840038"/>
          <p14:tracePt t="16189" x="4081463" y="2822575"/>
          <p14:tracePt t="16203" x="4098925" y="2813050"/>
          <p14:tracePt t="16219" x="4108450" y="2795588"/>
          <p14:tracePt t="16219" x="4108450" y="2786063"/>
          <p14:tracePt t="16238" x="4116388" y="2768600"/>
          <p14:tracePt t="16253" x="4143375" y="2759075"/>
          <p14:tracePt t="16269" x="4170363" y="2741613"/>
          <p14:tracePt t="16287" x="4187825" y="2732088"/>
          <p14:tracePt t="16302" x="4224338" y="2724150"/>
          <p14:tracePt t="16319" x="4241800" y="2714625"/>
          <p14:tracePt t="16319" x="4259263" y="2714625"/>
          <p14:tracePt t="16339" x="4295775" y="2705100"/>
          <p14:tracePt t="16354" x="4330700" y="2705100"/>
          <p14:tracePt t="16369" x="4402138" y="2705100"/>
          <p14:tracePt t="16389" x="4473575" y="2705100"/>
          <p14:tracePt t="16408" x="4545013" y="2724150"/>
          <p14:tracePt t="16419" x="4616450" y="2732088"/>
          <p14:tracePt t="16436" x="4670425" y="2759075"/>
          <p14:tracePt t="16436" x="4687888" y="2759075"/>
          <p14:tracePt t="16454" x="4751388" y="2795588"/>
          <p14:tracePt t="16469" x="4803775" y="2840038"/>
          <p14:tracePt t="16486" x="4830763" y="2867025"/>
          <p14:tracePt t="16486" x="4848225" y="2884488"/>
          <p14:tracePt t="16505" x="4875213" y="2919413"/>
          <p14:tracePt t="16520" x="4894263" y="2965450"/>
          <p14:tracePt t="16536" x="4911725" y="3000375"/>
          <p14:tracePt t="16554" x="4919663" y="3071813"/>
          <p14:tracePt t="16571" x="4938713" y="3133725"/>
          <p14:tracePt t="16586" x="4946650" y="3179763"/>
          <p14:tracePt t="16602" x="4965700" y="3232150"/>
          <p14:tracePt t="16602" x="4973638" y="3259138"/>
          <p14:tracePt t="16622" x="4983163" y="3322638"/>
          <p14:tracePt t="16636" x="5000625" y="3384550"/>
          <p14:tracePt t="16652" x="5010150" y="3446463"/>
          <p14:tracePt t="16669" x="5018088" y="3571875"/>
          <p14:tracePt t="16688" x="5037138" y="3660775"/>
          <p14:tracePt t="16703" x="5045075" y="3741738"/>
          <p14:tracePt t="16719" x="5045075" y="3840163"/>
          <p14:tracePt t="16719" x="5045075" y="3894138"/>
          <p14:tracePt t="16738" x="5010150" y="4017963"/>
          <p14:tracePt t="16753" x="4965700" y="4125913"/>
          <p14:tracePt t="16769" x="4919663" y="4197350"/>
          <p14:tracePt t="16769" x="4902200" y="4224338"/>
          <p14:tracePt t="16788" x="4867275" y="4276725"/>
          <p14:tracePt t="16803" x="4830763" y="4295775"/>
          <p14:tracePt t="16819" x="4795838" y="4330700"/>
          <p14:tracePt t="16835" x="4741863" y="4367213"/>
          <p14:tracePt t="16835" x="4724400" y="4384675"/>
          <p14:tracePt t="16855" x="4679950" y="4419600"/>
          <p14:tracePt t="16869" x="4660900" y="4438650"/>
          <p14:tracePt t="16885" x="4625975" y="4446588"/>
          <p14:tracePt t="16902" x="4589463" y="4465638"/>
          <p14:tracePt t="16921" x="4562475" y="4465638"/>
          <p14:tracePt t="16936" x="4527550" y="4465638"/>
          <p14:tracePt t="16952" x="4510088" y="4465638"/>
          <p14:tracePt t="16969" x="4465638" y="4465638"/>
          <p14:tracePt t="16987" x="4429125" y="4446588"/>
          <p14:tracePt t="17003" x="4402138" y="4429125"/>
          <p14:tracePt t="17018" x="4357688" y="4402138"/>
          <p14:tracePt t="17038" x="4330700" y="4367213"/>
          <p14:tracePt t="17054" x="4303713" y="4330700"/>
          <p14:tracePt t="17069" x="4276725" y="4313238"/>
          <p14:tracePt t="17069" x="4259263" y="4286250"/>
          <p14:tracePt t="17089" x="4224338" y="4251325"/>
          <p14:tracePt t="17103" x="4187825" y="4205288"/>
          <p14:tracePt t="17119" x="4152900" y="4160838"/>
          <p14:tracePt t="17136" x="4116388" y="4116388"/>
          <p14:tracePt t="17136" x="4098925" y="4081463"/>
          <p14:tracePt t="17155" x="4071938" y="4027488"/>
          <p14:tracePt t="17169" x="4044950" y="3956050"/>
          <p14:tracePt t="17185" x="4017963" y="3902075"/>
          <p14:tracePt t="17185" x="4010025" y="3875088"/>
          <p14:tracePt t="17204" x="3990975" y="3803650"/>
          <p14:tracePt t="17219" x="3973513" y="3751263"/>
          <p14:tracePt t="17235" x="3965575" y="3697288"/>
          <p14:tracePt t="17253" x="3946525" y="3643313"/>
          <p14:tracePt t="17253" x="3938588" y="3616325"/>
          <p14:tracePt t="17271" x="3938588" y="3571875"/>
          <p14:tracePt t="17286" x="3938588" y="3536950"/>
          <p14:tracePt t="17302" x="3938588" y="3500438"/>
          <p14:tracePt t="17302" x="3938588" y="3473450"/>
          <p14:tracePt t="17320" x="3938588" y="3419475"/>
          <p14:tracePt t="17336" x="3946525" y="3375025"/>
          <p14:tracePt t="17352" x="3946525" y="3295650"/>
          <p14:tracePt t="17371" x="3965575" y="3232150"/>
          <p14:tracePt t="17386" x="3965575" y="3179763"/>
          <p14:tracePt t="17402" x="3983038" y="3125788"/>
          <p14:tracePt t="17419" x="4000500" y="3054350"/>
          <p14:tracePt t="17437" x="4017963" y="3009900"/>
          <p14:tracePt t="17453" x="4044950" y="2965450"/>
          <p14:tracePt t="17469" x="4089400" y="2911475"/>
          <p14:tracePt t="17488" x="4116388" y="2874963"/>
          <p14:tracePt t="17503" x="4143375" y="2830513"/>
          <p14:tracePt t="17519" x="4170363" y="2813050"/>
          <p14:tracePt t="17519" x="4170363" y="2803525"/>
          <p14:tracePt t="17539" x="4179888" y="2795588"/>
          <p14:tracePt t="17552" x="4187825" y="2786063"/>
          <p14:tracePt t="17569" x="4197350" y="2786063"/>
          <p14:tracePt t="17585" x="4197350" y="2776538"/>
          <p14:tracePt t="17603" x="4187825" y="2776538"/>
          <p14:tracePt t="17707" x="4179888" y="2786063"/>
          <p14:tracePt t="17729" x="4152900" y="2795588"/>
          <p14:tracePt t="17736" x="4062413" y="2822575"/>
          <p14:tracePt t="17752" x="3911600" y="2874963"/>
          <p14:tracePt t="17769" x="3894138" y="2874963"/>
          <p14:tracePt t="17961" x="3875088" y="2874963"/>
          <p14:tracePt t="17968" x="3857625" y="2867025"/>
          <p14:tracePt t="17986" x="3822700" y="2867025"/>
          <p14:tracePt t="18005" x="3803650" y="2867025"/>
          <p14:tracePt t="18019" x="3776663" y="2857500"/>
          <p14:tracePt t="18036" x="3759200" y="2847975"/>
          <p14:tracePt t="18036" x="3741738" y="2847975"/>
          <p14:tracePt t="18055" x="3732213" y="2847975"/>
          <p14:tracePt t="18070" x="3714750" y="2840038"/>
          <p14:tracePt t="18086" x="3697288" y="2830513"/>
          <p14:tracePt t="18102" x="3679825" y="2830513"/>
          <p14:tracePt t="18121" x="3652838" y="2822575"/>
          <p14:tracePt t="18136" x="3625850" y="2822575"/>
          <p14:tracePt t="18152" x="3598863" y="2822575"/>
          <p14:tracePt t="18152" x="3581400" y="2822575"/>
          <p14:tracePt t="18172" x="3544888" y="2822575"/>
          <p14:tracePt t="18187" x="3509963" y="2813050"/>
          <p14:tracePt t="18202" x="3473450" y="2813050"/>
          <p14:tracePt t="18219" x="3429000" y="2803525"/>
          <p14:tracePt t="18238" x="3394075" y="2795588"/>
          <p14:tracePt t="18253" x="3348038" y="2795588"/>
          <p14:tracePt t="18269" x="3330575" y="2795588"/>
          <p14:tracePt t="18285" x="3303588" y="2795588"/>
          <p14:tracePt t="18304" x="3286125" y="2795588"/>
          <p14:tracePt t="18319" x="3276600" y="2795588"/>
          <p14:tracePt t="18335" x="3268663" y="2795588"/>
          <p14:tracePt t="18354" x="3251200" y="2795588"/>
          <p14:tracePt t="18369" x="3241675" y="2795588"/>
          <p14:tracePt t="18390" x="3232150" y="2795588"/>
          <p14:tracePt t="18401" x="3224213" y="2786063"/>
          <p14:tracePt t="18420" x="3214688" y="2786063"/>
          <p14:tracePt t="18435" x="3205163" y="2786063"/>
          <p14:tracePt t="18452" x="3197225" y="2776538"/>
          <p14:tracePt t="18471" x="3187700" y="2776538"/>
          <p14:tracePt t="18492" x="3197225" y="2776538"/>
          <p14:tracePt t="18615" x="3205163" y="2795588"/>
          <p14:tracePt t="18636" x="3214688" y="2803525"/>
          <p14:tracePt t="18651" x="3241675" y="2840038"/>
          <p14:tracePt t="18658" x="3259138" y="2867025"/>
          <p14:tracePt t="18668" x="3295650" y="2911475"/>
          <p14:tracePt t="18668" x="3322638" y="2946400"/>
          <p14:tracePt t="18688" x="3357563" y="3009900"/>
          <p14:tracePt t="18704" x="3402013" y="3089275"/>
          <p14:tracePt t="18719" x="3429000" y="3170238"/>
          <p14:tracePt t="18736" x="3465513" y="3268663"/>
          <p14:tracePt t="18736" x="3490913" y="3303588"/>
          <p14:tracePt t="18756" x="3527425" y="3411538"/>
          <p14:tracePt t="18770" x="3571875" y="3527425"/>
          <p14:tracePt t="18786" x="3581400" y="3616325"/>
          <p14:tracePt t="18802" x="3589338" y="3679825"/>
          <p14:tracePt t="18802" x="3589338" y="3705225"/>
          <p14:tracePt t="18822" x="3589338" y="3751263"/>
          <p14:tracePt t="18836" x="3581400" y="3786188"/>
          <p14:tracePt t="18852" x="3562350" y="3830638"/>
          <p14:tracePt t="18868" x="3527425" y="3875088"/>
          <p14:tracePt t="18886" x="3500438" y="3902075"/>
          <p14:tracePt t="18903" x="3465513" y="3938588"/>
          <p14:tracePt t="18919" x="3411538" y="3973513"/>
          <p14:tracePt t="18938" x="3375025" y="4000500"/>
          <p14:tracePt t="18952" x="3340100" y="4027488"/>
          <p14:tracePt t="18969" x="3295650" y="4054475"/>
          <p14:tracePt t="18985" x="3259138" y="4081463"/>
          <p14:tracePt t="18985" x="3241675" y="4089400"/>
          <p14:tracePt t="19005" x="3197225" y="4116388"/>
          <p14:tracePt t="19020" x="3152775" y="4143375"/>
          <p14:tracePt t="19036" x="3098800" y="4160838"/>
          <p14:tracePt t="19054" x="3017838" y="4179888"/>
          <p14:tracePt t="19070" x="2965450" y="4187825"/>
          <p14:tracePt t="19086" x="2894013" y="4187825"/>
          <p14:tracePt t="19086" x="2867025" y="4187825"/>
          <p14:tracePt t="19105" x="2795588" y="4187825"/>
          <p14:tracePt t="19120" x="2724150" y="4170363"/>
          <p14:tracePt t="19136" x="2652713" y="4143375"/>
          <p14:tracePt t="19152" x="2536825" y="4089400"/>
          <p14:tracePt t="19171" x="2473325" y="4044950"/>
          <p14:tracePt t="19186" x="2419350" y="4010025"/>
          <p14:tracePt t="19202" x="2384425" y="3965575"/>
          <p14:tracePt t="19220" x="2330450" y="3902075"/>
          <p14:tracePt t="19236" x="2303463" y="3867150"/>
          <p14:tracePt t="19252" x="2268538" y="3803650"/>
          <p14:tracePt t="19271" x="2251075" y="3759200"/>
          <p14:tracePt t="19286" x="2241550" y="3705225"/>
          <p14:tracePt t="19302" x="2241550" y="3625850"/>
          <p14:tracePt t="19320" x="2251075" y="3536950"/>
          <p14:tracePt t="19336" x="2276475" y="3446463"/>
          <p14:tracePt t="19336" x="2286000" y="3402013"/>
          <p14:tracePt t="19355" x="2330450" y="3322638"/>
          <p14:tracePt t="19369" x="2374900" y="3241675"/>
          <p14:tracePt t="19385" x="2411413" y="3170238"/>
          <p14:tracePt t="19385" x="2428875" y="3152775"/>
          <p14:tracePt t="19405" x="2465388" y="3098800"/>
          <p14:tracePt t="19420" x="2500313" y="3062288"/>
          <p14:tracePt t="19436" x="2536825" y="3009900"/>
          <p14:tracePt t="19452" x="2625725" y="2911475"/>
          <p14:tracePt t="19471" x="2679700" y="2857500"/>
          <p14:tracePt t="19486" x="2724150" y="2803525"/>
          <p14:tracePt t="19504" x="2786063" y="2759075"/>
          <p14:tracePt t="19520" x="2813050" y="2732088"/>
          <p14:tracePt t="19536" x="2840038" y="2724150"/>
          <p14:tracePt t="19552" x="2874963" y="2705100"/>
          <p14:tracePt t="19570" x="2894013" y="2697163"/>
          <p14:tracePt t="19586" x="2919413" y="2687638"/>
          <p14:tracePt t="19602" x="2965450" y="2687638"/>
          <p14:tracePt t="19602" x="2990850" y="2687638"/>
          <p14:tracePt t="19621" x="3036888" y="2687638"/>
          <p14:tracePt t="19636" x="3071813" y="2687638"/>
          <p14:tracePt t="19654" x="3125788" y="2705100"/>
          <p14:tracePt t="19669" x="3152775" y="2714625"/>
          <p14:tracePt t="19685" x="3179763" y="2732088"/>
          <p14:tracePt t="19705" x="3197225" y="2741613"/>
          <p14:tracePt t="19719" x="3205163" y="2751138"/>
          <p14:tracePt t="19736" x="3214688" y="2759075"/>
          <p14:tracePt t="19751" x="3214688" y="2768600"/>
          <p14:tracePt t="19769" x="3214688" y="2776538"/>
          <p14:tracePt t="19786" x="3214688" y="2786063"/>
          <p14:tracePt t="19878" x="3214688" y="2795588"/>
          <p14:tracePt t="19906" x="3197225" y="2803525"/>
          <p14:tracePt t="19914" x="3187700" y="2813050"/>
          <p14:tracePt t="19921" x="3098800" y="2884488"/>
          <p14:tracePt t="19937" x="2973388" y="2946400"/>
          <p14:tracePt t="19953" x="2822575" y="3027363"/>
          <p14:tracePt t="19953" x="2741613" y="3071813"/>
          <p14:tracePt t="19972" x="2517775" y="3160713"/>
          <p14:tracePt t="19986" x="2312988" y="3268663"/>
          <p14:tracePt t="20002" x="2133600" y="3330575"/>
          <p14:tracePt t="20022" x="2062163" y="3348038"/>
          <p14:tracePt t="20036" x="2027238" y="3357563"/>
          <p14:tracePt t="20053" x="1990725" y="3357563"/>
          <p14:tracePt t="20068" x="1938338" y="3367088"/>
          <p14:tracePt t="20088" x="1874838" y="3375025"/>
          <p14:tracePt t="20102" x="1822450" y="3375025"/>
          <p14:tracePt t="20119" x="1758950" y="3384550"/>
          <p14:tracePt t="20135" x="1679575" y="3394075"/>
          <p14:tracePt t="20154" x="1643063" y="3394075"/>
          <p14:tracePt t="20169" x="1598613" y="3402013"/>
          <p14:tracePt t="20186" x="1554163" y="3411538"/>
          <p14:tracePt t="20186" x="1536700" y="3411538"/>
          <p14:tracePt t="20204" x="1509713" y="3411538"/>
          <p14:tracePt t="20220" x="1482725" y="3411538"/>
          <p14:tracePt t="20236" x="1465263" y="3411538"/>
          <p14:tracePt t="20251" x="1455738" y="3411538"/>
          <p14:tracePt t="20251" x="1455738" y="3402013"/>
          <p14:tracePt t="20271" x="1446213" y="3394075"/>
          <p14:tracePt t="20286" x="1446213" y="3384550"/>
          <p14:tracePt t="20301" x="1446213" y="3375025"/>
          <p14:tracePt t="20320" x="1446213" y="3367088"/>
          <p14:tracePt t="20350" x="1455738" y="3367088"/>
          <p14:tracePt t="20463" x="1465263" y="3375025"/>
          <p14:tracePt t="20477" x="1473200" y="3394075"/>
          <p14:tracePt t="20485" x="1500188" y="3455988"/>
          <p14:tracePt t="20502" x="1527175" y="3517900"/>
          <p14:tracePt t="20521" x="1536700" y="3554413"/>
          <p14:tracePt t="20536" x="1544638" y="3581400"/>
          <p14:tracePt t="20555" x="1544638" y="3625850"/>
          <p14:tracePt t="20570" x="1536700" y="3652838"/>
          <p14:tracePt t="20586" x="1527175" y="3679825"/>
          <p14:tracePt t="20602" x="1517650" y="3724275"/>
          <p14:tracePt t="20619" x="1500188" y="3751263"/>
          <p14:tracePt t="20636" x="1490663" y="3776663"/>
          <p14:tracePt t="20653" x="1482725" y="3786188"/>
          <p14:tracePt t="20668" x="1473200" y="3803650"/>
          <p14:tracePt t="20685" x="1465263" y="3822700"/>
          <p14:tracePt t="20704" x="1455738" y="3830638"/>
          <p14:tracePt t="20719" x="1446213" y="3840163"/>
          <p14:tracePt t="20736" x="1438275" y="3857625"/>
          <p14:tracePt t="20736" x="1438275" y="3867150"/>
          <p14:tracePt t="20754" x="1419225" y="3884613"/>
          <p14:tracePt t="20770" x="1411288" y="3894138"/>
          <p14:tracePt t="20785" x="1401763" y="3894138"/>
          <p14:tracePt t="20802" x="1384300" y="3911600"/>
          <p14:tracePt t="20821" x="1366838" y="3919538"/>
          <p14:tracePt t="20836" x="1339850" y="3929063"/>
          <p14:tracePt t="20852" x="1295400" y="3938588"/>
          <p14:tracePt t="20870" x="1258888" y="3938588"/>
          <p14:tracePt t="20886" x="1231900" y="3946525"/>
          <p14:tracePt t="20902" x="1187450" y="3956050"/>
          <p14:tracePt t="20921" x="1152525" y="3956050"/>
          <p14:tracePt t="20936" x="1125538" y="3956050"/>
          <p14:tracePt t="20952" x="1071563" y="3956050"/>
          <p14:tracePt t="20970" x="1054100" y="3956050"/>
          <p14:tracePt t="20985" x="1027113" y="3956050"/>
          <p14:tracePt t="20985" x="1017588" y="3946525"/>
          <p14:tracePt t="21005" x="982663" y="3946525"/>
          <p14:tracePt t="21020" x="973138" y="3938588"/>
          <p14:tracePt t="21035" x="946150" y="3911600"/>
          <p14:tracePt t="21054" x="938213" y="3884613"/>
          <p14:tracePt t="21070" x="911225" y="3848100"/>
          <p14:tracePt t="21086" x="911225" y="3813175"/>
          <p14:tracePt t="21102" x="901700" y="3776663"/>
          <p14:tracePt t="21102" x="901700" y="3768725"/>
          <p14:tracePt t="21121" x="901700" y="3714750"/>
          <p14:tracePt t="21135" x="911225" y="3660775"/>
          <p14:tracePt t="21152" x="938213" y="3616325"/>
          <p14:tracePt t="21152" x="938213" y="3581400"/>
          <p14:tracePt t="21171" x="973138" y="3517900"/>
          <p14:tracePt t="21186" x="1000125" y="3455988"/>
          <p14:tracePt t="21202" x="1017588" y="3411538"/>
          <p14:tracePt t="21220" x="1054100" y="3322638"/>
          <p14:tracePt t="21238" x="1098550" y="3251200"/>
          <p14:tracePt t="21252" x="1152525" y="3179763"/>
          <p14:tracePt t="21269" x="1204913" y="3116263"/>
          <p14:tracePt t="21269" x="1231900" y="3089275"/>
          <p14:tracePt t="21287" x="1276350" y="3027363"/>
          <p14:tracePt t="21303" x="1312863" y="2982913"/>
          <p14:tracePt t="21319" x="1330325" y="2946400"/>
          <p14:tracePt t="21319" x="1347788" y="2928938"/>
          <p14:tracePt t="21339" x="1366838" y="2901950"/>
          <p14:tracePt t="21353" x="1384300" y="2884488"/>
          <p14:tracePt t="21369" x="1411288" y="2847975"/>
          <p14:tracePt t="21369" x="1419225" y="2840038"/>
          <p14:tracePt t="21389" x="1438275" y="2822575"/>
          <p14:tracePt t="21403" x="1490663" y="2776538"/>
          <p14:tracePt t="21403" x="1500188" y="2768600"/>
          <p14:tracePt t="21425" x="1517650" y="2759075"/>
          <p14:tracePt t="21435" x="1544638" y="2732088"/>
          <p14:tracePt t="21452" x="1562100" y="2724150"/>
          <p14:tracePt t="21468" x="1589088" y="2714625"/>
          <p14:tracePt t="21468" x="1589088" y="2705100"/>
          <p14:tracePt t="21488" x="1633538" y="2705100"/>
          <p14:tracePt t="21505" x="1670050" y="2697163"/>
          <p14:tracePt t="21519" x="1704975" y="2697163"/>
          <p14:tracePt t="21537" x="1758950" y="2705100"/>
          <p14:tracePt t="21537" x="1795463" y="2714625"/>
          <p14:tracePt t="21554" x="1847850" y="2741613"/>
          <p14:tracePt t="21569" x="1901825" y="2759075"/>
          <p14:tracePt t="21585" x="1965325" y="2795588"/>
          <p14:tracePt t="21604" x="1982788" y="2813050"/>
          <p14:tracePt t="21619" x="2009775" y="2822575"/>
          <p14:tracePt t="21636" x="2027238" y="2847975"/>
          <p14:tracePt t="21636" x="2044700" y="2857500"/>
          <p14:tracePt t="21655" x="2062163" y="2884488"/>
          <p14:tracePt t="21670" x="2098675" y="2928938"/>
          <p14:tracePt t="21686" x="2133600" y="2973388"/>
          <p14:tracePt t="21702" x="2170113" y="3054350"/>
          <p14:tracePt t="21702" x="2197100" y="3098800"/>
          <p14:tracePt t="21721" x="2232025" y="3187700"/>
          <p14:tracePt t="21735" x="2286000" y="3286125"/>
          <p14:tracePt t="21752" x="2339975" y="3367088"/>
          <p14:tracePt t="21768" x="2428875" y="3465513"/>
          <p14:tracePt t="21786" x="2509838" y="3536950"/>
          <p14:tracePt t="21802" x="2608263" y="3589338"/>
          <p14:tracePt t="21818" x="2732088" y="3652838"/>
          <p14:tracePt t="21836" x="2813050" y="3687763"/>
          <p14:tracePt t="21852" x="2857500" y="3697288"/>
          <p14:tracePt t="21869" x="2938463" y="3714750"/>
          <p14:tracePt t="21887" x="3000375" y="3714750"/>
          <p14:tracePt t="21903" x="3081338" y="3714750"/>
          <p14:tracePt t="21903" x="3116263" y="3714750"/>
          <p14:tracePt t="21923" x="3224213" y="3714750"/>
          <p14:tracePt t="21937" x="3330575" y="3714750"/>
          <p14:tracePt t="21952" x="3465513" y="3714750"/>
          <p14:tracePt t="21969" x="3633788" y="3724275"/>
          <p14:tracePt t="21987" x="3732213" y="3724275"/>
          <p14:tracePt t="22002" x="3803650" y="3705225"/>
          <p14:tracePt t="22019" x="3875088" y="3697288"/>
          <p14:tracePt t="22038" x="3929063" y="3697288"/>
          <p14:tracePt t="22052" x="3965575" y="3697288"/>
          <p14:tracePt t="22068" x="4010025" y="3687763"/>
          <p14:tracePt t="22087" x="4027488" y="3687763"/>
          <p14:tracePt t="22103" x="4054475" y="3687763"/>
          <p14:tracePt t="22118" x="4081463" y="3687763"/>
          <p14:tracePt t="22118" x="4089400" y="3687763"/>
          <p14:tracePt t="22138" x="4108450" y="3687763"/>
          <p14:tracePt t="22153" x="4133850" y="3679825"/>
          <p14:tracePt t="22170" x="4170363" y="3670300"/>
          <p14:tracePt t="22188" x="4179888" y="3670300"/>
          <p14:tracePt t="22202" x="4187825" y="3660775"/>
          <p14:tracePt t="22218" x="4197350" y="3660775"/>
          <p14:tracePt t="22237" x="4197350" y="3652838"/>
          <p14:tracePt t="22252" x="4205288" y="3643313"/>
          <p14:tracePt t="22269" x="4214813" y="3633788"/>
          <p14:tracePt t="22287" x="4232275" y="3616325"/>
          <p14:tracePt t="22302" x="4241800" y="3598863"/>
          <p14:tracePt t="22318" x="4268788" y="3571875"/>
          <p14:tracePt t="22337" x="4276725" y="3554413"/>
          <p14:tracePt t="22352" x="4286250" y="3536950"/>
          <p14:tracePt t="22369" x="4322763" y="3500438"/>
          <p14:tracePt t="22386" x="4340225" y="3482975"/>
          <p14:tracePt t="22402" x="4357688" y="3455988"/>
          <p14:tracePt t="22419" x="4384675" y="3411538"/>
          <p14:tracePt t="22437" x="4402138" y="3394075"/>
          <p14:tracePt t="22452" x="4402138" y="3384550"/>
          <p14:tracePt t="22468" x="4402138" y="3375025"/>
          <p14:tracePt t="22485" x="4411663" y="3367088"/>
          <p14:tracePt t="22502" x="4411663" y="3357563"/>
          <p14:tracePt t="22518" x="4411663" y="3348038"/>
          <p14:tracePt t="22545" x="4411663" y="3340100"/>
          <p14:tracePt t="22560" x="4411663" y="3322638"/>
          <p14:tracePt t="22574" x="4411663" y="3303588"/>
          <p14:tracePt t="22585" x="4411663" y="3276600"/>
          <p14:tracePt t="22585" x="4411663" y="3259138"/>
          <p14:tracePt t="22604" x="4411663" y="3251200"/>
          <p14:tracePt t="22618" x="4411663" y="3232150"/>
          <p14:tracePt t="22636" x="4402138" y="3232150"/>
          <p14:tracePt t="22652" x="4402138" y="3224213"/>
          <p14:tracePt t="22668" x="4411663" y="3224213"/>
          <p14:tracePt t="22985" x="4429125" y="3224213"/>
          <p14:tracePt t="23007" x="4473575" y="3232150"/>
          <p14:tracePt t="23014" x="4572000" y="3251200"/>
          <p14:tracePt t="23022" x="4633913" y="3268663"/>
          <p14:tracePt t="23036" x="4822825" y="3330575"/>
          <p14:tracePt t="23052" x="4919663" y="3357563"/>
          <p14:tracePt t="23069" x="5000625" y="3402013"/>
          <p14:tracePt t="23069" x="5027613" y="3419475"/>
          <p14:tracePt t="23088" x="5081588" y="3455988"/>
          <p14:tracePt t="23103" x="5116513" y="3482975"/>
          <p14:tracePt t="23119" x="5170488" y="3517900"/>
          <p14:tracePt t="23119" x="5187950" y="3536950"/>
          <p14:tracePt t="23138" x="5232400" y="3562350"/>
          <p14:tracePt t="23152" x="5276850" y="3589338"/>
          <p14:tracePt t="23169" x="5313363" y="3608388"/>
          <p14:tracePt t="23169" x="5322888" y="3616325"/>
          <p14:tracePt t="23188" x="5348288" y="3625850"/>
          <p14:tracePt t="23202" x="5367338" y="3633788"/>
          <p14:tracePt t="23219" x="5375275" y="3643313"/>
          <p14:tracePt t="23237" x="5384800" y="3652838"/>
          <p14:tracePt t="23252" x="5384800" y="3660775"/>
          <p14:tracePt t="23272" x="5394325" y="3660775"/>
          <p14:tracePt t="23384" x="5348288" y="3679825"/>
          <p14:tracePt t="24107" x="5241925" y="3705225"/>
          <p14:tracePt t="24114" x="5160963" y="3724275"/>
          <p14:tracePt t="24121" x="5018088" y="3776663"/>
          <p14:tracePt t="24137" x="4902200" y="3822700"/>
          <p14:tracePt t="24153" x="4840288" y="3848100"/>
          <p14:tracePt t="24169" x="4786313" y="3857625"/>
          <p14:tracePt t="24187" x="4759325" y="3867150"/>
          <p14:tracePt t="24202" x="4724400" y="3884613"/>
          <p14:tracePt t="24219" x="4687888" y="3894138"/>
          <p14:tracePt t="24219" x="4670425" y="3902075"/>
          <p14:tracePt t="24238" x="4633913" y="3902075"/>
          <p14:tracePt t="24255" x="4598988" y="3919538"/>
          <p14:tracePt t="24269" x="4562475" y="3929063"/>
          <p14:tracePt t="24285" x="4537075" y="3938588"/>
          <p14:tracePt t="24285" x="4518025" y="3938588"/>
          <p14:tracePt t="24305" x="4500563" y="3946525"/>
          <p14:tracePt t="24319" x="4491038" y="3946525"/>
          <p14:tracePt t="24335" x="4483100" y="3946525"/>
          <p14:tracePt t="24355" x="4473575" y="3946525"/>
          <p14:tracePt t="26051" x="4465638" y="3938588"/>
          <p14:tracePt t="26754" x="4438650" y="3919538"/>
          <p14:tracePt t="26761" x="4394200" y="3902075"/>
          <p14:tracePt t="26769" x="4303713" y="3857625"/>
          <p14:tracePt t="26785" x="4187825" y="3803650"/>
          <p14:tracePt t="26802" x="4044950" y="3741738"/>
          <p14:tracePt t="26802" x="3956050" y="3705225"/>
          <p14:tracePt t="26822" x="3724275" y="3625850"/>
          <p14:tracePt t="26836" x="3509963" y="3562350"/>
          <p14:tracePt t="26852" x="3313113" y="3517900"/>
          <p14:tracePt t="26868" x="3098800" y="3482975"/>
          <p14:tracePt t="26887" x="2938463" y="3473450"/>
          <p14:tracePt t="26902" x="2803525" y="3473450"/>
          <p14:tracePt t="26918" x="2652713" y="3438525"/>
          <p14:tracePt t="26938" x="2581275" y="3402013"/>
          <p14:tracePt t="26953" x="2527300" y="3375025"/>
          <p14:tracePt t="26969" x="2482850" y="3340100"/>
          <p14:tracePt t="26986" x="2455863" y="3322638"/>
          <p14:tracePt t="26986" x="2428875" y="3313113"/>
          <p14:tracePt t="27004" x="2419350" y="3303588"/>
          <p14:tracePt t="27019" x="2411413" y="3286125"/>
          <p14:tracePt t="27035" x="2411413" y="3276600"/>
          <p14:tracePt t="27076" x="2411413" y="3286125"/>
          <p14:tracePt t="27172" x="2428875" y="3303588"/>
          <p14:tracePt t="27179" x="2465388" y="3330575"/>
          <p14:tracePt t="27187" x="2517775" y="3367088"/>
          <p14:tracePt t="27202" x="2581275" y="3375025"/>
          <p14:tracePt t="27218" x="2687638" y="3394075"/>
          <p14:tracePt t="27238" x="2759075" y="3375025"/>
          <p14:tracePt t="27252" x="2830513" y="3367088"/>
          <p14:tracePt t="27268" x="2884488" y="3348038"/>
          <p14:tracePt t="27268" x="2901950" y="3348038"/>
          <p14:tracePt t="27287" x="2938463" y="3348038"/>
          <p14:tracePt t="27302" x="2955925" y="3348038"/>
          <p14:tracePt t="27318" x="2973388" y="3340100"/>
          <p14:tracePt t="27338" x="2982913" y="3340100"/>
          <p14:tracePt t="27352" x="2990850" y="3330575"/>
          <p14:tracePt t="27368" x="3000375" y="3330575"/>
          <p14:tracePt t="27487" x="3009900" y="3330575"/>
          <p14:tracePt t="27580" x="3017838" y="3330575"/>
          <p14:tracePt t="27608" x="3017838" y="3340100"/>
          <p14:tracePt t="27616" x="3017838" y="3348038"/>
          <p14:tracePt t="27637" x="3017838" y="3357563"/>
          <p14:tracePt t="27644" x="3027363" y="3357563"/>
          <p14:tracePt t="27652" x="3027363" y="3375025"/>
          <p14:tracePt t="27669" x="3036888" y="3402013"/>
          <p14:tracePt t="27688" x="3044825" y="3419475"/>
          <p14:tracePt t="27702" x="3044825" y="3429000"/>
          <p14:tracePt t="27718" x="3054350" y="3429000"/>
          <p14:tracePt t="27736" x="3054350" y="3446463"/>
          <p14:tracePt t="27752" x="3054350" y="3455988"/>
          <p14:tracePt t="27773" x="3054350" y="3465513"/>
          <p14:tracePt t="27824" x="3054350" y="3473450"/>
          <p14:tracePt t="27875" x="3054350" y="3482975"/>
          <p14:tracePt t="27898" x="3054350" y="3490913"/>
          <p14:tracePt t="27927" x="3054350" y="3500438"/>
          <p14:tracePt t="27934" x="3044825" y="3509963"/>
          <p14:tracePt t="27951" x="3044825" y="3517900"/>
          <p14:tracePt t="27967" x="3044825" y="3527425"/>
          <p14:tracePt t="27987" x="3036888" y="3544888"/>
          <p14:tracePt t="28002" x="3027363" y="3554413"/>
          <p14:tracePt t="28023" x="3027363" y="3562350"/>
          <p14:tracePt t="28043" x="3017838" y="3571875"/>
          <p14:tracePt t="28051" x="3017838" y="3581400"/>
          <p14:tracePt t="28068" x="2990850" y="3598863"/>
          <p14:tracePt t="28087" x="2973388" y="3598863"/>
          <p14:tracePt t="28102" x="2955925" y="3608388"/>
          <p14:tracePt t="28121" x="2938463" y="3608388"/>
          <p14:tracePt t="28138" x="2919413" y="3608388"/>
          <p14:tracePt t="28152" x="2901950" y="3589338"/>
          <p14:tracePt t="28168" x="2884488" y="3571875"/>
          <p14:tracePt t="28168" x="2884488" y="3562350"/>
          <p14:tracePt t="28188" x="2867025" y="3527425"/>
          <p14:tracePt t="28202" x="2857500" y="3490913"/>
          <p14:tracePt t="28218" x="2840038" y="3446463"/>
          <p14:tracePt t="28235" x="2803525" y="3402013"/>
          <p14:tracePt t="28254" x="2786063" y="3375025"/>
          <p14:tracePt t="28269" x="2768600" y="3348038"/>
          <p14:tracePt t="28286" x="2751138" y="3340100"/>
          <p14:tracePt t="28301" x="2732088" y="3313113"/>
          <p14:tracePt t="28321" x="2732088" y="3286125"/>
          <p14:tracePt t="28336" x="2732088" y="3268663"/>
          <p14:tracePt t="28352" x="2724150" y="3251200"/>
          <p14:tracePt t="28352" x="2724150" y="3241675"/>
          <p14:tracePt t="28370" x="2714625" y="3224213"/>
          <p14:tracePt t="28385" x="2705100" y="3214688"/>
          <p14:tracePt t="28401" x="2705100" y="3205163"/>
          <p14:tracePt t="28428" x="2697163" y="3205163"/>
          <p14:tracePt t="28601" x="2697163" y="3197225"/>
          <p14:tracePt t="28665" x="2697163" y="3187700"/>
          <p14:tracePt t="28744" x="2714625" y="3187700"/>
          <p14:tracePt t="28853" x="2741613" y="3187700"/>
          <p14:tracePt t="28860" x="2822575" y="3179763"/>
          <p14:tracePt t="28868" x="2990850" y="3179763"/>
          <p14:tracePt t="28885" x="3232150" y="3179763"/>
          <p14:tracePt t="28904" x="3455988" y="3214688"/>
          <p14:tracePt t="28920" x="3705225" y="3241675"/>
          <p14:tracePt t="28935" x="3911600" y="3251200"/>
          <p14:tracePt t="28952" x="4133850" y="3259138"/>
          <p14:tracePt t="28969" x="4276725" y="3276600"/>
          <p14:tracePt t="28985" x="4402138" y="3276600"/>
          <p14:tracePt t="29002" x="4500563" y="3286125"/>
          <p14:tracePt t="29019" x="4537075" y="3286125"/>
          <p14:tracePt t="29035" x="4562475" y="3295650"/>
          <p14:tracePt t="29035" x="4581525" y="3295650"/>
          <p14:tracePt t="29053" x="4608513" y="3303588"/>
          <p14:tracePt t="29068" x="4633913" y="3313113"/>
          <p14:tracePt t="29085" x="4679950" y="3322638"/>
          <p14:tracePt t="29103" x="4697413" y="3330575"/>
          <p14:tracePt t="29119" x="4724400" y="3330575"/>
          <p14:tracePt t="29135" x="4741863" y="3340100"/>
          <p14:tracePt t="29135" x="4751388" y="3340100"/>
          <p14:tracePt t="29154" x="4768850" y="3348038"/>
          <p14:tracePt t="29169" x="4776788" y="3357563"/>
          <p14:tracePt t="29184" x="4795838" y="3367088"/>
          <p14:tracePt t="29204" x="4813300" y="3375025"/>
          <p14:tracePt t="29218" x="4822825" y="3384550"/>
          <p14:tracePt t="29234" x="4840288" y="3394075"/>
          <p14:tracePt t="29254" x="4857750" y="3394075"/>
          <p14:tracePt t="29268" x="4867275" y="3402013"/>
          <p14:tracePt t="29285" x="4884738" y="3419475"/>
          <p14:tracePt t="29303" x="4902200" y="3429000"/>
          <p14:tracePt t="29318" x="4911725" y="3446463"/>
          <p14:tracePt t="29335" x="4938713" y="3455988"/>
          <p14:tracePt t="29351" x="4965700" y="3473450"/>
          <p14:tracePt t="29371" x="4991100" y="3473450"/>
          <p14:tracePt t="29385" x="5000625" y="3473450"/>
          <p14:tracePt t="29401" x="5010150" y="3473450"/>
          <p14:tracePt t="29422" x="5018088" y="3473450"/>
          <p14:tracePt t="29444" x="5000625" y="3473450"/>
          <p14:tracePt t="29706" x="4983163" y="3473450"/>
          <p14:tracePt t="29713" x="4911725" y="3482975"/>
          <p14:tracePt t="29720" x="4724400" y="3490913"/>
          <p14:tracePt t="29735" x="4562475" y="3509963"/>
          <p14:tracePt t="29752" x="4313238" y="3544888"/>
          <p14:tracePt t="29752" x="4170363" y="3554413"/>
          <p14:tracePt t="29770" x="3776663" y="3608388"/>
          <p14:tracePt t="29785" x="3536950" y="3625850"/>
          <p14:tracePt t="29802" x="3251200" y="3670300"/>
          <p14:tracePt t="29802" x="3152775" y="3679825"/>
          <p14:tracePt t="29821" x="2973388" y="3705225"/>
          <p14:tracePt t="29835" x="2840038" y="3724275"/>
          <p14:tracePt t="29852" x="2714625" y="3751263"/>
          <p14:tracePt t="29852" x="2652713" y="3759200"/>
          <p14:tracePt t="29871" x="2581275" y="3776663"/>
          <p14:tracePt t="29886" x="2536825" y="3776663"/>
          <p14:tracePt t="29902" x="2517775" y="3776663"/>
          <p14:tracePt t="29902" x="2509838" y="3776663"/>
          <p14:tracePt t="29922" x="2500313" y="3776663"/>
          <p14:tracePt t="29935" x="2490788" y="3776663"/>
          <p14:tracePt t="29951" x="2490788" y="3786188"/>
          <p14:tracePt t="29967" x="2490788" y="3795713"/>
          <p14:tracePt t="30138" x="2500313" y="3795713"/>
          <p14:tracePt t="30160" x="2509838" y="3803650"/>
          <p14:tracePt t="30168" x="2517775" y="3813175"/>
          <p14:tracePt t="30184" x="2544763" y="3822700"/>
          <p14:tracePt t="30201" x="2571750" y="3830638"/>
          <p14:tracePt t="30201" x="2581275" y="3840163"/>
          <p14:tracePt t="30219" x="2598738" y="3848100"/>
          <p14:tracePt t="30235" x="2625725" y="3857625"/>
          <p14:tracePt t="30251" x="2633663" y="3867150"/>
          <p14:tracePt t="30268" x="2660650" y="3875088"/>
          <p14:tracePt t="30286" x="2679700" y="3884613"/>
          <p14:tracePt t="30302" x="2687638" y="3894138"/>
          <p14:tracePt t="30318" x="2705100" y="3902075"/>
          <p14:tracePt t="30337" x="2714625" y="3911600"/>
          <p14:tracePt t="30352" x="2724150" y="3911600"/>
          <p14:tracePt t="30387" x="2724150" y="3919538"/>
          <p14:tracePt t="30409" x="2732088" y="3919538"/>
          <p14:tracePt t="30460" x="2741613" y="3929063"/>
          <p14:tracePt t="30510" x="2741613" y="3938588"/>
          <p14:tracePt t="30552" x="2751138" y="3938588"/>
          <p14:tracePt t="30567" x="2759075" y="3938588"/>
          <p14:tracePt t="30639" x="2759075" y="3946525"/>
          <p14:tracePt t="30646" x="2768600" y="3946525"/>
          <p14:tracePt t="30725" x="2768600" y="3956050"/>
          <p14:tracePt t="30762" x="2768600" y="3965575"/>
          <p14:tracePt t="30935" x="2776538" y="3965575"/>
          <p14:tracePt t="34267" x="2822575" y="3956050"/>
          <p14:tracePt t="35038" x="2884488" y="3929063"/>
          <p14:tracePt t="35045" x="2938463" y="3902075"/>
          <p14:tracePt t="35053" x="3089275" y="3840163"/>
          <p14:tracePt t="35068" x="3224213" y="3751263"/>
          <p14:tracePt t="35085" x="3322638" y="3697288"/>
          <p14:tracePt t="35104" x="3402013" y="3633788"/>
          <p14:tracePt t="35118" x="3438525" y="3608388"/>
          <p14:tracePt t="35135" x="3465513" y="3581400"/>
          <p14:tracePt t="35151" x="3482975" y="3562350"/>
          <p14:tracePt t="35167" x="3500438" y="3544888"/>
          <p14:tracePt t="35186" x="3509963" y="3544888"/>
          <p14:tracePt t="35201" x="3517900" y="3536950"/>
          <p14:tracePt t="35217" x="3517900" y="3527425"/>
          <p14:tracePt t="35258" x="3509963" y="3527425"/>
          <p14:tracePt t="35280" x="3473450" y="3517900"/>
          <p14:tracePt t="35287" x="3394075" y="3517900"/>
          <p14:tracePt t="35302" x="3259138" y="3527425"/>
          <p14:tracePt t="35317" x="3062288" y="3562350"/>
          <p14:tracePt t="35338" x="2894013" y="3598863"/>
          <p14:tracePt t="35353" x="2732088" y="3643313"/>
          <p14:tracePt t="35368" x="2544763" y="3697288"/>
          <p14:tracePt t="35385" x="2401888" y="3741738"/>
          <p14:tracePt t="35385" x="2347913" y="3741738"/>
          <p14:tracePt t="35404" x="2295525" y="3759200"/>
          <p14:tracePt t="35419" x="2259013" y="3768725"/>
          <p14:tracePt t="35438" x="2241550" y="3768725"/>
          <p14:tracePt t="35452" x="2224088" y="3768725"/>
          <p14:tracePt t="35469" x="2197100" y="3776663"/>
          <p14:tracePt t="35485" x="2187575" y="3776663"/>
          <p14:tracePt t="35500" x="2160588" y="3776663"/>
          <p14:tracePt t="35521" x="2125663" y="3776663"/>
          <p14:tracePt t="35537" x="2108200" y="3776663"/>
          <p14:tracePt t="35552" x="2098675" y="3776663"/>
          <p14:tracePt t="35567" x="2108200" y="3776663"/>
          <p14:tracePt t="35718" x="2116138" y="3776663"/>
          <p14:tracePt t="35725" x="2125663" y="3776663"/>
          <p14:tracePt t="35734" x="2205038" y="3768725"/>
          <p14:tracePt t="35751" x="2374900" y="3751263"/>
          <p14:tracePt t="35770" x="2473325" y="3751263"/>
          <p14:tracePt t="35786" x="2571750" y="3732213"/>
          <p14:tracePt t="35801" x="2705100" y="3724275"/>
          <p14:tracePt t="35820" x="2803525" y="3697288"/>
          <p14:tracePt t="35835" x="2901950" y="3670300"/>
          <p14:tracePt t="35851" x="3017838" y="3616325"/>
          <p14:tracePt t="35851" x="3081338" y="3589338"/>
          <p14:tracePt t="35871" x="3187700" y="3527425"/>
          <p14:tracePt t="35886" x="3259138" y="3482975"/>
          <p14:tracePt t="35902" x="3357563" y="3438525"/>
          <p14:tracePt t="35902" x="3402013" y="3419475"/>
          <p14:tracePt t="35922" x="3509963" y="3384550"/>
          <p14:tracePt t="35936" x="3652838" y="3357563"/>
          <p14:tracePt t="35952" x="3840163" y="3322638"/>
          <p14:tracePt t="35968" x="4062413" y="3268663"/>
          <p14:tracePt t="35968" x="4197350" y="3251200"/>
          <p14:tracePt t="35987" x="4394200" y="3197225"/>
          <p14:tracePt t="36002" x="4545013" y="3152775"/>
          <p14:tracePt t="36018" x="4633913" y="3133725"/>
          <p14:tracePt t="36018" x="4679950" y="3125788"/>
          <p14:tracePt t="36038" x="4776788" y="3116263"/>
          <p14:tracePt t="36052" x="4902200" y="3098800"/>
          <p14:tracePt t="36068" x="5099050" y="3071813"/>
          <p14:tracePt t="36088" x="5187950" y="3062288"/>
          <p14:tracePt t="36102" x="5241925" y="3054350"/>
          <p14:tracePt t="36118" x="5313363" y="3044825"/>
          <p14:tracePt t="36137" x="5367338" y="3044825"/>
          <p14:tracePt t="36153" x="5491163" y="3036888"/>
          <p14:tracePt t="36168" x="5634038" y="3017838"/>
          <p14:tracePt t="36185" x="5813425" y="2990850"/>
          <p14:tracePt t="36185" x="5902325" y="2982913"/>
          <p14:tracePt t="36203" x="6027738" y="2955925"/>
          <p14:tracePt t="36218" x="6099175" y="2928938"/>
          <p14:tracePt t="36235" x="6134100" y="2928938"/>
          <p14:tracePt t="36643" x="6215063" y="2919413"/>
          <p14:tracePt t="36650" x="6357938" y="2901950"/>
          <p14:tracePt t="36668" x="6653213" y="2874963"/>
          <p14:tracePt t="36687" x="6848475" y="2847975"/>
          <p14:tracePt t="36702" x="6973888" y="2830513"/>
          <p14:tracePt t="36718" x="7054850" y="2813050"/>
          <p14:tracePt t="36737" x="7089775" y="2813050"/>
          <p14:tracePt t="36753" x="7108825" y="2813050"/>
          <p14:tracePt t="36768" x="7116763" y="2813050"/>
          <p14:tracePt t="36784" x="7126288" y="2813050"/>
          <p14:tracePt t="36801" x="7134225" y="2813050"/>
          <p14:tracePt t="36833" x="7143750" y="2813050"/>
          <p14:tracePt t="36840" x="7153275" y="2813050"/>
          <p14:tracePt t="36855" x="7188200" y="2803525"/>
          <p14:tracePt t="36870" x="7232650" y="2795588"/>
          <p14:tracePt t="36885" x="7242175" y="2786063"/>
          <p14:tracePt t="36901" x="7269163" y="2786063"/>
          <p14:tracePt t="36920" x="7277100" y="2776538"/>
          <p14:tracePt t="36939" x="7286625" y="2776538"/>
          <p14:tracePt t="36953" x="7296150" y="2768600"/>
          <p14:tracePt t="36969" x="7313613" y="2759075"/>
          <p14:tracePt t="36984" x="7323138" y="2759075"/>
          <p14:tracePt t="37003" x="7323138" y="2751138"/>
          <p14:tracePt t="37018" x="7331075" y="2751138"/>
          <p14:tracePt t="37034" x="7340600" y="2741613"/>
          <p14:tracePt t="37067" x="7348538" y="2732088"/>
          <p14:tracePt t="37073" x="7358063" y="2714625"/>
          <p14:tracePt t="37085" x="7412038" y="2660650"/>
          <p14:tracePt t="37104" x="7439025" y="2625725"/>
          <p14:tracePt t="37118" x="7456488" y="2608263"/>
          <p14:tracePt t="37135" x="7473950" y="2598738"/>
          <p14:tracePt t="37154" x="7473950" y="2589213"/>
          <p14:tracePt t="37169" x="7483475" y="2589213"/>
          <p14:tracePt t="37189" x="7473950" y="2589213"/>
          <p14:tracePt t="37341" x="7456488" y="2589213"/>
          <p14:tracePt t="37355" x="7439025" y="2589213"/>
          <p14:tracePt t="37362" x="7402513" y="2598738"/>
          <p14:tracePt t="37370" x="7286625" y="2625725"/>
          <p14:tracePt t="37385" x="7232650" y="2633663"/>
          <p14:tracePt t="37402" x="7180263" y="2643188"/>
          <p14:tracePt t="37417" x="7143750" y="2652713"/>
          <p14:tracePt t="37417" x="7134225" y="2660650"/>
          <p14:tracePt t="37440" x="7108825" y="2660650"/>
          <p14:tracePt t="37453" x="7089775" y="2679700"/>
          <p14:tracePt t="37468" x="7062788" y="2679700"/>
          <p14:tracePt t="37484" x="7037388" y="2687638"/>
          <p14:tracePt t="37484" x="7010400" y="2697163"/>
          <p14:tracePt t="37504" x="6973888" y="2705100"/>
          <p14:tracePt t="37519" x="6938963" y="2705100"/>
          <p14:tracePt t="37535" x="6894513" y="2714625"/>
          <p14:tracePt t="37554" x="6840538" y="2724150"/>
          <p14:tracePt t="37570" x="6813550" y="2724150"/>
          <p14:tracePt t="37585" x="6796088" y="2724150"/>
          <p14:tracePt t="37601" x="6786563" y="2724150"/>
          <p14:tracePt t="37617" x="6777038" y="2724150"/>
          <p14:tracePt t="37650" x="6769100" y="2724150"/>
          <p14:tracePt t="37656" x="6759575" y="2724150"/>
          <p14:tracePt t="37667" x="6705600" y="2724150"/>
          <p14:tracePt t="37687" x="6670675" y="2724150"/>
          <p14:tracePt t="37702" x="6608763" y="2724150"/>
          <p14:tracePt t="37718" x="6483350" y="2724150"/>
          <p14:tracePt t="37737" x="6375400" y="2724150"/>
          <p14:tracePt t="37752" x="6242050" y="2714625"/>
          <p14:tracePt t="37768" x="6072188" y="2714625"/>
          <p14:tracePt t="37785" x="5751513" y="2741613"/>
          <p14:tracePt t="37803" x="5438775" y="2786063"/>
          <p14:tracePt t="37818" x="5187950" y="2822575"/>
          <p14:tracePt t="37834" x="4840288" y="2874963"/>
          <p14:tracePt t="37853" x="4633913" y="2884488"/>
          <p14:tracePt t="37869" x="4483100" y="2894013"/>
          <p14:tracePt t="37885" x="4357688" y="2894013"/>
          <p14:tracePt t="37902" x="4187825" y="2874963"/>
          <p14:tracePt t="37919" x="4081463" y="2874963"/>
          <p14:tracePt t="37936" x="3929063" y="2884488"/>
          <p14:tracePt t="37951" x="3589338" y="2955925"/>
          <p14:tracePt t="37970" x="3241675" y="3027363"/>
          <p14:tracePt t="37985" x="2946400" y="3081338"/>
          <p14:tracePt t="38001" x="2562225" y="3125788"/>
          <p14:tracePt t="38020" x="2347913" y="3143250"/>
          <p14:tracePt t="38035" x="2125663" y="3143250"/>
          <p14:tracePt t="38051" x="1822450" y="3160713"/>
          <p14:tracePt t="38070" x="1670050" y="3179763"/>
          <p14:tracePt t="38085" x="1562100" y="3187700"/>
          <p14:tracePt t="38101" x="1500188" y="3170238"/>
          <p14:tracePt t="38101" x="1473200" y="3170238"/>
          <p14:tracePt t="38120" x="1446213" y="3152775"/>
          <p14:tracePt t="38135" x="1419225" y="3133725"/>
          <p14:tracePt t="38154" x="1401763" y="3133725"/>
          <p14:tracePt t="38168" x="1384300" y="3125788"/>
          <p14:tracePt t="38185" x="1374775" y="3125788"/>
          <p14:tracePt t="38201" x="1357313" y="3125788"/>
          <p14:tracePt t="38220" x="1357313" y="3133725"/>
          <p14:tracePt t="38234" x="1347788" y="3133725"/>
          <p14:tracePt t="38250" x="1347788" y="3143250"/>
          <p14:tracePt t="38474" x="1347788" y="3152775"/>
          <p14:tracePt t="38600" x="1357313" y="3152775"/>
          <p14:tracePt t="38668" x="1357313" y="3160713"/>
          <p14:tracePt t="38689" x="1366838" y="3160713"/>
          <p14:tracePt t="38741" x="1366838" y="3170238"/>
          <p14:tracePt t="38834" x="1374775" y="3170238"/>
          <p14:tracePt t="38841" x="1384300" y="3170238"/>
          <p14:tracePt t="38930" x="1393825" y="3170238"/>
          <p14:tracePt t="38989" x="1401763" y="3170238"/>
          <p14:tracePt t="39012" x="1419225" y="3170238"/>
          <p14:tracePt t="39019" x="1482725" y="3170238"/>
          <p14:tracePt t="39035" x="1625600" y="3170238"/>
          <p14:tracePt t="39051" x="1812925" y="3152775"/>
          <p14:tracePt t="39051" x="1928813" y="3133725"/>
          <p14:tracePt t="39071" x="2081213" y="3116263"/>
          <p14:tracePt t="39071" x="2295525" y="3071813"/>
          <p14:tracePt t="39087" x="2786063" y="2990850"/>
          <p14:tracePt t="39101" x="3133725" y="2928938"/>
          <p14:tracePt t="39118" x="3697288" y="2813050"/>
          <p14:tracePt t="39137" x="4089400" y="2751138"/>
          <p14:tracePt t="39152" x="4465638" y="2679700"/>
          <p14:tracePt t="39168" x="4956175" y="2598738"/>
          <p14:tracePt t="39187" x="5232400" y="2536825"/>
          <p14:tracePt t="39202" x="5491163" y="2517775"/>
          <p14:tracePt t="39218" x="5768975" y="2490788"/>
          <p14:tracePt t="39236" x="5919788" y="2465388"/>
          <p14:tracePt t="39253" x="6072188" y="2446338"/>
          <p14:tracePt t="39268" x="6188075" y="2438400"/>
          <p14:tracePt t="39268" x="6242050" y="2438400"/>
          <p14:tracePt t="39288" x="6340475" y="2419350"/>
          <p14:tracePt t="39304" x="6429375" y="2401888"/>
          <p14:tracePt t="39318" x="6527800" y="2384425"/>
          <p14:tracePt t="39318" x="6581775" y="2366963"/>
          <p14:tracePt t="39338" x="6670675" y="2347913"/>
          <p14:tracePt t="39353" x="6759575" y="2339975"/>
          <p14:tracePt t="39368" x="6823075" y="2322513"/>
          <p14:tracePt t="39384" x="6902450" y="2312988"/>
          <p14:tracePt t="39403" x="6956425" y="2312988"/>
          <p14:tracePt t="39418" x="7037388" y="2303463"/>
          <p14:tracePt t="39435" x="7170738" y="2303463"/>
          <p14:tracePt t="39456" x="7269163" y="2303463"/>
          <p14:tracePt t="39468" x="7340600" y="2295525"/>
          <p14:tracePt t="39485" x="7412038" y="2276475"/>
          <p14:tracePt t="39503" x="7439025" y="2276475"/>
          <p14:tracePt t="39518" x="7456488" y="2276475"/>
          <p14:tracePt t="39518" x="7466013" y="2276475"/>
          <p14:tracePt t="39538" x="7473950" y="2276475"/>
          <p14:tracePt t="39551" x="7473950" y="2286000"/>
          <p14:tracePt t="39567" x="7483475" y="2295525"/>
          <p14:tracePt t="39588" x="7483475" y="2303463"/>
          <p14:tracePt t="39601" x="7483475" y="2312988"/>
          <p14:tracePt t="39628" x="7483475" y="2322513"/>
          <p14:tracePt t="39662" x="7473950" y="2339975"/>
          <p14:tracePt t="39698" x="7419975" y="2374900"/>
          <p14:tracePt t="39705" x="7385050" y="2401888"/>
          <p14:tracePt t="39719" x="7277100" y="2455863"/>
          <p14:tracePt t="39735" x="7224713" y="2490788"/>
          <p14:tracePt t="39751" x="7161213" y="2527300"/>
          <p14:tracePt t="39770" x="7143750" y="2536825"/>
          <p14:tracePt t="39787" x="7126288" y="2544763"/>
          <p14:tracePt t="39801" x="7108825" y="2554288"/>
          <p14:tracePt t="39820" x="7081838" y="2562225"/>
          <p14:tracePt t="39835" x="7062788" y="2571750"/>
          <p14:tracePt t="39851" x="7018338" y="2581275"/>
          <p14:tracePt t="39869" x="6983413" y="2598738"/>
          <p14:tracePt t="39887" x="6956425" y="2608263"/>
          <p14:tracePt t="39901" x="6938963" y="2616200"/>
          <p14:tracePt t="39920" x="6929438" y="2616200"/>
          <p14:tracePt t="39935" x="6919913" y="2616200"/>
          <p14:tracePt t="39952" x="6911975" y="2625725"/>
          <p14:tracePt t="39969" x="6911975" y="2633663"/>
          <p14:tracePt t="40304" x="6911975" y="2643188"/>
          <p14:tracePt t="40347" x="6894513" y="2643188"/>
          <p14:tracePt t="40368" x="6867525" y="2652713"/>
          <p14:tracePt t="40375" x="6804025" y="2670175"/>
          <p14:tracePt t="40384" x="6661150" y="2697163"/>
          <p14:tracePt t="40401" x="6483350" y="2741613"/>
          <p14:tracePt t="40420" x="6367463" y="2768600"/>
          <p14:tracePt t="40435" x="6232525" y="2803525"/>
          <p14:tracePt t="40435" x="6153150" y="2822575"/>
          <p14:tracePt t="40457" x="5991225" y="2874963"/>
          <p14:tracePt t="40470" x="5751513" y="2946400"/>
          <p14:tracePt t="40485" x="5465763" y="3027363"/>
          <p14:tracePt t="40502" x="5133975" y="3125788"/>
          <p14:tracePt t="40519" x="4911725" y="3170238"/>
          <p14:tracePt t="40535" x="4687888" y="3224213"/>
          <p14:tracePt t="40551" x="4446588" y="3259138"/>
          <p14:tracePt t="40568" x="4081463" y="3330575"/>
          <p14:tracePt t="40587" x="3813175" y="3375025"/>
          <p14:tracePt t="40602" x="3608388" y="3394075"/>
          <p14:tracePt t="40618" x="3357563" y="3419475"/>
          <p14:tracePt t="40635" x="3187700" y="3429000"/>
          <p14:tracePt t="40651" x="3062288" y="3438525"/>
          <p14:tracePt t="40668" x="2946400" y="3446463"/>
          <p14:tracePt t="40668" x="2874963" y="3446463"/>
          <p14:tracePt t="40687" x="2776538" y="3446463"/>
          <p14:tracePt t="40702" x="2660650" y="3446463"/>
          <p14:tracePt t="40717" x="2589213" y="3446463"/>
          <p14:tracePt t="40734" x="2465388" y="3446463"/>
          <p14:tracePt t="40753" x="2401888" y="3455988"/>
          <p14:tracePt t="40768" x="2330450" y="3465513"/>
          <p14:tracePt t="40787" x="2241550" y="3465513"/>
          <p14:tracePt t="40803" x="2197100" y="3465513"/>
          <p14:tracePt t="40818" x="2152650" y="3465513"/>
          <p14:tracePt t="40834" x="2108200" y="3455988"/>
          <p14:tracePt t="40853" x="2062163" y="3438525"/>
          <p14:tracePt t="40868" x="2017713" y="3438525"/>
          <p14:tracePt t="40885" x="1982788" y="3419475"/>
          <p14:tracePt t="40903" x="1901825" y="3402013"/>
          <p14:tracePt t="40918" x="1884363" y="3384550"/>
          <p14:tracePt t="40935" x="1847850" y="3367088"/>
          <p14:tracePt t="40955" x="1830388" y="3367088"/>
          <p14:tracePt t="40968" x="1822450" y="3367088"/>
          <p14:tracePt t="40984" x="1812925" y="3367088"/>
          <p14:tracePt t="41079" x="1812925" y="3357563"/>
          <p14:tracePt t="41106" x="1812925" y="3348038"/>
          <p14:tracePt t="41223" x="1822450" y="3348038"/>
          <p14:tracePt t="41274" x="1822450" y="3340100"/>
          <p14:tracePt t="41281" x="1830388" y="3340100"/>
          <p14:tracePt t="41302" x="1839913" y="3340100"/>
          <p14:tracePt t="41309" x="1847850" y="3340100"/>
          <p14:tracePt t="41317" x="1874838" y="3340100"/>
          <p14:tracePt t="41335" x="1973263" y="3348038"/>
          <p14:tracePt t="41335" x="2027238" y="3367088"/>
          <p14:tracePt t="42966" x="1946275" y="3384550"/>
          <p14:tracePt t="43609" x="1839913" y="3411538"/>
          <p14:tracePt t="43616" x="1571625" y="3455988"/>
          <p14:tracePt t="43634" x="1152525" y="3465513"/>
          <p14:tracePt t="43651" x="893763" y="3438525"/>
          <p14:tracePt t="43668" x="696913" y="3375025"/>
          <p14:tracePt t="43684" x="428625" y="3268663"/>
          <p14:tracePt t="43703" x="295275" y="3187700"/>
          <p14:tracePt t="43718" x="160338" y="3081338"/>
          <p14:tracePt t="43734" x="9525" y="2901950"/>
          <p14:tracePt t="43920" x="0" y="2411413"/>
          <p14:tracePt t="43935" x="61913" y="2393950"/>
          <p14:tracePt t="43951" x="196850" y="2357438"/>
          <p14:tracePt t="43969" x="303213" y="2347913"/>
          <p14:tracePt t="43985" x="438150" y="2339975"/>
          <p14:tracePt t="44001" x="696913" y="2303463"/>
          <p14:tracePt t="44019" x="857250" y="2268538"/>
          <p14:tracePt t="44035" x="1000125" y="2232025"/>
          <p14:tracePt t="44051" x="1098550" y="2170113"/>
          <p14:tracePt t="44070" x="1133475" y="2152650"/>
          <p14:tracePt t="44085" x="1152525" y="2143125"/>
          <p14:tracePt t="44101" x="1160463" y="2143125"/>
          <p14:tracePt t="44117" x="1204913" y="2133600"/>
          <p14:tracePt t="44135" x="1241425" y="2125663"/>
          <p14:tracePt t="44152" x="1303338" y="2125663"/>
          <p14:tracePt t="44152" x="1322388" y="2116138"/>
          <p14:tracePt t="44171" x="1357313" y="2108200"/>
          <p14:tracePt t="44185" x="1384300" y="2108200"/>
          <p14:tracePt t="44201" x="1393825" y="2108200"/>
          <p14:tracePt t="44219" x="1401763" y="2108200"/>
          <p14:tracePt t="44235" x="1411288" y="2116138"/>
          <p14:tracePt t="44275" x="1419225" y="2125663"/>
          <p14:tracePt t="44283" x="1428750" y="2133600"/>
          <p14:tracePt t="44300" x="1438275" y="2160588"/>
          <p14:tracePt t="44318" x="1446213" y="2179638"/>
          <p14:tracePt t="44335" x="1465263" y="2197100"/>
          <p14:tracePt t="44335" x="1473200" y="2214563"/>
          <p14:tracePt t="44354" x="1482725" y="2251075"/>
          <p14:tracePt t="44368" x="1509713" y="2286000"/>
          <p14:tracePt t="44386" x="1536700" y="2384425"/>
          <p14:tracePt t="44403" x="1544638" y="2428875"/>
          <p14:tracePt t="44418" x="1544638" y="2473325"/>
          <p14:tracePt t="44434" x="1544638" y="2509838"/>
          <p14:tracePt t="44456" x="1536700" y="2544763"/>
          <p14:tracePt t="44468" x="1517650" y="2581275"/>
          <p14:tracePt t="44468" x="1509713" y="2589213"/>
          <p14:tracePt t="44487" x="1482725" y="2625725"/>
          <p14:tracePt t="44501" x="1455738" y="2652713"/>
          <p14:tracePt t="44517" x="1401763" y="2705100"/>
          <p14:tracePt t="44537" x="1366838" y="2741613"/>
          <p14:tracePt t="44551" x="1330325" y="2768600"/>
          <p14:tracePt t="44568" x="1312863" y="2795588"/>
          <p14:tracePt t="44587" x="1295400" y="2813050"/>
          <p14:tracePt t="44601" x="1285875" y="2822575"/>
          <p14:tracePt t="44617" x="1258888" y="2822575"/>
          <p14:tracePt t="44637" x="1250950" y="2822575"/>
          <p14:tracePt t="44651" x="1231900" y="2822575"/>
          <p14:tracePt t="44667" x="1204913" y="2822575"/>
          <p14:tracePt t="44687" x="1196975" y="2822575"/>
          <p14:tracePt t="44701" x="1196975" y="2813050"/>
          <p14:tracePt t="44717" x="1196975" y="2803525"/>
          <p14:tracePt t="44736" x="1204913" y="2795588"/>
          <p14:tracePt t="44751" x="1241425" y="2776538"/>
          <p14:tracePt t="44767" x="1303338" y="2768600"/>
          <p14:tracePt t="44786" x="1357313" y="2751138"/>
          <p14:tracePt t="44801" x="1419225" y="2751138"/>
          <p14:tracePt t="44819" x="1500188" y="2741613"/>
          <p14:tracePt t="44835" x="1562100" y="2751138"/>
          <p14:tracePt t="44851" x="1616075" y="2768600"/>
          <p14:tracePt t="44867" x="1751013" y="2822575"/>
          <p14:tracePt t="44885" x="1830388" y="2867025"/>
          <p14:tracePt t="44901" x="1901825" y="2901950"/>
          <p14:tracePt t="44917" x="1982788" y="2938463"/>
          <p14:tracePt t="44937" x="2036763" y="2938463"/>
          <p14:tracePt t="46633" x="2081213" y="2938463"/>
          <p14:tracePt t="47345" x="2116138" y="2938463"/>
          <p14:tracePt t="47352" x="2232025" y="2919413"/>
          <p14:tracePt t="47368" x="2330450" y="2911475"/>
          <p14:tracePt t="47385" x="2428875" y="2901950"/>
          <p14:tracePt t="47401" x="2571750" y="2901950"/>
          <p14:tracePt t="47419" x="2660650" y="2901950"/>
          <p14:tracePt t="47435" x="2741613" y="2911475"/>
          <p14:tracePt t="47435" x="2768600" y="2919413"/>
          <p14:tracePt t="47456" x="2795588" y="2928938"/>
          <p14:tracePt t="47467" x="2874963" y="2938463"/>
          <p14:tracePt t="47485" x="2928938" y="2946400"/>
          <p14:tracePt t="47501" x="2973388" y="2955925"/>
          <p14:tracePt t="47517" x="3017838" y="2965450"/>
          <p14:tracePt t="47536" x="3027363" y="2973388"/>
          <p14:tracePt t="47551" x="3036888" y="2973388"/>
          <p14:tracePt t="47567" x="3044825" y="2973388"/>
          <p14:tracePt t="47583" x="3054350" y="2973388"/>
          <p14:tracePt t="47601" x="3062288" y="2973388"/>
          <p14:tracePt t="47618" x="3071813" y="2973388"/>
          <p14:tracePt t="47705" x="3071813" y="2982913"/>
          <p14:tracePt t="47799" x="3071813" y="2990850"/>
          <p14:tracePt t="47857" x="3081338" y="2990850"/>
          <p14:tracePt t="47908" x="3081338" y="3000375"/>
          <p14:tracePt t="47923" x="3089275" y="3000375"/>
          <p14:tracePt t="47930" x="3098800" y="3017838"/>
          <p14:tracePt t="47965" x="3108325" y="3017838"/>
          <p14:tracePt t="47973" x="3108325" y="3027363"/>
          <p14:tracePt t="47983" x="3125788" y="3054350"/>
          <p14:tracePt t="47983" x="3125788" y="3062288"/>
          <p14:tracePt t="48003" x="3133725" y="3071813"/>
          <p14:tracePt t="48017" x="3133725" y="3081338"/>
          <p14:tracePt t="48034" x="3133725" y="3089275"/>
          <p14:tracePt t="48051" x="3143250" y="3089275"/>
          <p14:tracePt t="48092" x="3133725" y="3089275"/>
          <p14:tracePt t="48238" x="3116263" y="3089275"/>
          <p14:tracePt t="48244" x="3108325" y="3081338"/>
          <p14:tracePt t="48252" x="3036888" y="3054350"/>
          <p14:tracePt t="48268" x="2955925" y="3000375"/>
          <p14:tracePt t="48284" x="2894013" y="2965450"/>
          <p14:tracePt t="48284" x="2867025" y="2946400"/>
          <p14:tracePt t="48303" x="2803525" y="2901950"/>
          <p14:tracePt t="48318" x="2759075" y="2867025"/>
          <p14:tracePt t="48335" x="2705100" y="2840038"/>
          <p14:tracePt t="48335" x="2687638" y="2813050"/>
          <p14:tracePt t="48354" x="2625725" y="2786063"/>
          <p14:tracePt t="48368" x="2589213" y="2759075"/>
          <p14:tracePt t="48385" x="2554288" y="2741613"/>
          <p14:tracePt t="48401" x="2527300" y="2714625"/>
          <p14:tracePt t="48419" x="2509838" y="2705100"/>
          <p14:tracePt t="48434" x="2500313" y="2705100"/>
          <p14:tracePt t="48455" x="2500313" y="2697163"/>
          <p14:tracePt t="48468" x="2490788" y="2697163"/>
          <p14:tracePt t="48484" x="2490788" y="2687638"/>
          <p14:tracePt t="48506" x="2490788" y="2679700"/>
          <p14:tracePt t="48534" x="2490788" y="2670175"/>
          <p14:tracePt t="48557" x="2482850" y="2670175"/>
          <p14:tracePt t="48565" x="2482850" y="2660650"/>
          <p14:tracePt t="48603" x="2482850" y="2652713"/>
          <p14:tracePt t="48637" x="2482850" y="2643188"/>
          <p14:tracePt t="48651" x="2482850" y="2633663"/>
          <p14:tracePt t="48657" x="2490788" y="2616200"/>
          <p14:tracePt t="48667" x="2500313" y="2581275"/>
          <p14:tracePt t="48684" x="2517775" y="2527300"/>
          <p14:tracePt t="48684" x="2517775" y="2517775"/>
          <p14:tracePt t="48703" x="2536825" y="2482850"/>
          <p14:tracePt t="48718" x="2544763" y="2455863"/>
          <p14:tracePt t="48734" x="2562225" y="2438400"/>
          <p14:tracePt t="48753" x="2571750" y="2428875"/>
          <p14:tracePt t="48769" x="2581275" y="2411413"/>
          <p14:tracePt t="48785" x="2589213" y="2401888"/>
          <p14:tracePt t="48800" x="2598738" y="2384425"/>
          <p14:tracePt t="48820" x="2608263" y="2384425"/>
          <p14:tracePt t="48834" x="2616200" y="2374900"/>
          <p14:tracePt t="48850" x="2625725" y="2366963"/>
          <p14:tracePt t="48868" x="2643188" y="2347913"/>
          <p14:tracePt t="48885" x="2660650" y="2347913"/>
          <p14:tracePt t="48902" x="2679700" y="2339975"/>
          <p14:tracePt t="48917" x="2714625" y="2330450"/>
          <p14:tracePt t="48936" x="2732088" y="2330450"/>
          <p14:tracePt t="48951" x="2759075" y="2330450"/>
          <p14:tracePt t="48968" x="2776538" y="2330450"/>
          <p14:tracePt t="48986" x="2830513" y="2330450"/>
          <p14:tracePt t="49003" x="2857500" y="2330450"/>
          <p14:tracePt t="49018" x="2884488" y="2330450"/>
          <p14:tracePt t="49035" x="2946400" y="2347913"/>
          <p14:tracePt t="49053" x="2982913" y="2357438"/>
          <p14:tracePt t="49067" x="3009900" y="2366963"/>
          <p14:tracePt t="49084" x="3036888" y="2374900"/>
          <p14:tracePt t="49103" x="3062288" y="2384425"/>
          <p14:tracePt t="49118" x="3071813" y="2401888"/>
          <p14:tracePt t="49135" x="3098800" y="2411413"/>
          <p14:tracePt t="49151" x="3116263" y="2428875"/>
          <p14:tracePt t="49170" x="3143250" y="2455863"/>
          <p14:tracePt t="49186" x="3152775" y="2473325"/>
          <p14:tracePt t="49201" x="3152775" y="2490788"/>
          <p14:tracePt t="49216" x="3160713" y="2500313"/>
          <p14:tracePt t="49216" x="3170238" y="2509838"/>
          <p14:tracePt t="49236" x="3170238" y="2527300"/>
          <p14:tracePt t="49251" x="3170238" y="2554288"/>
          <p14:tracePt t="49267" x="3170238" y="2571750"/>
          <p14:tracePt t="49267" x="3170238" y="2581275"/>
          <p14:tracePt t="49287" x="3170238" y="2589213"/>
          <p14:tracePt t="49303" x="3160713" y="2598738"/>
          <p14:tracePt t="49317" x="3160713" y="2608263"/>
          <p14:tracePt t="49360" x="3152775" y="2616200"/>
          <p14:tracePt t="49388" x="3143250" y="2625725"/>
          <p14:tracePt t="49410" x="3133725" y="2625725"/>
          <p14:tracePt t="49417" x="3108325" y="2660650"/>
          <p14:tracePt t="49435" x="3081338" y="2679700"/>
          <p14:tracePt t="49435" x="3071813" y="2697163"/>
          <p14:tracePt t="49456" x="3054350" y="2705100"/>
          <p14:tracePt t="49456" x="3044825" y="2714625"/>
          <p14:tracePt t="49470" x="3009900" y="2724150"/>
          <p14:tracePt t="49485" x="2982913" y="2732088"/>
          <p14:tracePt t="49501" x="2938463" y="2732088"/>
          <p14:tracePt t="49501" x="2911475" y="2732088"/>
          <p14:tracePt t="49521" x="2847975" y="2741613"/>
          <p14:tracePt t="49535" x="2813050" y="2741613"/>
          <p14:tracePt t="49551" x="2768600" y="2732088"/>
          <p14:tracePt t="49568" x="2732088" y="2724150"/>
          <p14:tracePt t="49568" x="2714625" y="2724150"/>
          <p14:tracePt t="49586" x="2697163" y="2714625"/>
          <p14:tracePt t="49601" x="2679700" y="2705100"/>
          <p14:tracePt t="49617" x="2652713" y="2705100"/>
          <p14:tracePt t="49617" x="2643188" y="2697163"/>
          <p14:tracePt t="49637" x="2625725" y="2687638"/>
          <p14:tracePt t="49652" x="2598738" y="2687638"/>
          <p14:tracePt t="49667" x="2589213" y="2679700"/>
          <p14:tracePt t="49684" x="2571750" y="2660650"/>
          <p14:tracePt t="49684" x="2571750" y="2652713"/>
          <p14:tracePt t="49703" x="2562225" y="2643188"/>
          <p14:tracePt t="49719" x="2554288" y="2633663"/>
          <p14:tracePt t="49734" x="2554288" y="2643188"/>
          <p14:tracePt t="49842" x="2562225" y="2643188"/>
          <p14:tracePt t="49849" x="2571750" y="2660650"/>
          <p14:tracePt t="49867" x="2643188" y="2714625"/>
          <p14:tracePt t="49867" x="2670175" y="2751138"/>
          <p14:tracePt t="49886" x="2759075" y="2813050"/>
          <p14:tracePt t="49901" x="2884488" y="2857500"/>
          <p14:tracePt t="49917" x="3036888" y="2911475"/>
          <p14:tracePt t="49917" x="3133725" y="2938463"/>
          <p14:tracePt t="49937" x="3394075" y="3000375"/>
          <p14:tracePt t="49952" x="3625850" y="3089275"/>
          <p14:tracePt t="49968" x="3776663" y="3160713"/>
          <p14:tracePt t="49984" x="3894138" y="3241675"/>
          <p14:tracePt t="50003" x="3938588" y="3276600"/>
          <p14:tracePt t="50018" x="4017963" y="3322638"/>
          <p14:tracePt t="50035" x="4133850" y="3384550"/>
          <p14:tracePt t="50035" x="4197350" y="3402013"/>
          <p14:tracePt t="50053" x="4348163" y="3465513"/>
          <p14:tracePt t="50068" x="4500563" y="3562350"/>
          <p14:tracePt t="50084" x="4670425" y="3670300"/>
          <p14:tracePt t="50103" x="4705350" y="3724275"/>
          <p14:tracePt t="50118" x="4751388" y="3759200"/>
          <p14:tracePt t="50118" x="4768850" y="3768725"/>
          <p14:tracePt t="50137" x="4813300" y="3786188"/>
          <p14:tracePt t="50152" x="4848225" y="3813175"/>
          <p14:tracePt t="50167" x="4902200" y="3822700"/>
          <p14:tracePt t="50186" x="4919663" y="3822700"/>
          <p14:tracePt t="50201" x="4938713" y="3830638"/>
          <p14:tracePt t="50217" x="4946650" y="3830638"/>
          <p14:tracePt t="50234" x="4965700" y="3830638"/>
          <p14:tracePt t="50251" x="4973638" y="3830638"/>
          <p14:tracePt t="50267" x="4991100" y="3830638"/>
          <p14:tracePt t="50285" x="5010150" y="3822700"/>
          <p14:tracePt t="50301" x="5027613" y="3822700"/>
          <p14:tracePt t="50320" x="5037138" y="3813175"/>
          <p14:tracePt t="50339" x="5045075" y="3813175"/>
          <p14:tracePt t="50410" x="5054600" y="3813175"/>
          <p14:tracePt t="50416" x="5054600" y="3803650"/>
          <p14:tracePt t="50444" x="5062538" y="3803650"/>
          <p14:tracePt t="50466" x="5062538" y="3795713"/>
          <p14:tracePt t="50529" x="5072063" y="3795713"/>
          <p14:tracePt t="50536" x="5081588" y="3795713"/>
          <p14:tracePt t="50598" x="5081588" y="3786188"/>
          <p14:tracePt t="50605" x="5081588" y="3776663"/>
          <p14:tracePt t="50675" x="5089525" y="3776663"/>
          <p14:tracePt t="50724" x="5089525" y="3768725"/>
          <p14:tracePt t="50767" x="5099050" y="3768725"/>
          <p14:tracePt t="50830" x="5089525" y="3768725"/>
          <p14:tracePt t="50957" x="5081588" y="3768725"/>
          <p14:tracePt t="50972" x="5062538" y="3768725"/>
          <p14:tracePt t="50979" x="4991100" y="3776663"/>
          <p14:tracePt t="50986" x="4768850" y="3822700"/>
          <p14:tracePt t="51001" x="4554538" y="3848100"/>
          <p14:tracePt t="51018" x="4232275" y="3902075"/>
          <p14:tracePt t="51035" x="3894138" y="3946525"/>
          <p14:tracePt t="51052" x="3759200" y="3956050"/>
          <p14:tracePt t="51067" x="3687763" y="3956050"/>
          <p14:tracePt t="51086" x="3608388" y="3956050"/>
          <p14:tracePt t="51103" x="3544888" y="3946525"/>
          <p14:tracePt t="51117" x="3455988" y="3946525"/>
          <p14:tracePt t="51134" x="3303588" y="3946525"/>
          <p14:tracePt t="51153" x="3232150" y="3946525"/>
          <p14:tracePt t="51169" x="3170238" y="3946525"/>
          <p14:tracePt t="51184" x="3108325" y="3946525"/>
          <p14:tracePt t="51203" x="3081338" y="3946525"/>
          <p14:tracePt t="51217" x="3062288" y="3938588"/>
          <p14:tracePt t="51234" x="3036888" y="3938588"/>
          <p14:tracePt t="51253" x="3027363" y="3929063"/>
          <p14:tracePt t="51268" x="3009900" y="3929063"/>
          <p14:tracePt t="51284" x="3000375" y="3929063"/>
          <p14:tracePt t="53150" x="2965450" y="3919538"/>
          <p14:tracePt t="53933" x="2919413" y="3884613"/>
          <p14:tracePt t="53940" x="2894013" y="3857625"/>
          <p14:tracePt t="53950" x="2822575" y="3795713"/>
          <p14:tracePt t="53950" x="2786063" y="3751263"/>
          <p14:tracePt t="53969" x="2714625" y="3643313"/>
          <p14:tracePt t="53984" x="2625725" y="3490913"/>
          <p14:tracePt t="54001" x="2527300" y="3357563"/>
          <p14:tracePt t="54001" x="2482850" y="3295650"/>
          <p14:tracePt t="54021" x="2366963" y="3179763"/>
          <p14:tracePt t="54036" x="2276475" y="3098800"/>
          <p14:tracePt t="54052" x="2197100" y="3044825"/>
          <p14:tracePt t="54067" x="2125663" y="2990850"/>
          <p14:tracePt t="54086" x="2108200" y="2973388"/>
          <p14:tracePt t="54101" x="2089150" y="2946400"/>
          <p14:tracePt t="54117" x="2071688" y="2901950"/>
          <p14:tracePt t="54135" x="2062163" y="2867025"/>
          <p14:tracePt t="54151" x="2044700" y="2847975"/>
          <p14:tracePt t="54151" x="2036763" y="2822575"/>
          <p14:tracePt t="54170" x="2017713" y="2803525"/>
          <p14:tracePt t="54185" x="2009775" y="2786063"/>
          <p14:tracePt t="54201" x="1990725" y="2768600"/>
          <p14:tracePt t="54220" x="1982788" y="2759075"/>
          <p14:tracePt t="54234" x="1965325" y="2759075"/>
          <p14:tracePt t="54251" x="1938338" y="2751138"/>
          <p14:tracePt t="54270" x="1901825" y="2751138"/>
          <p14:tracePt t="54284" x="1874838" y="2751138"/>
          <p14:tracePt t="54300" x="1847850" y="2751138"/>
          <p14:tracePt t="54300" x="1830388" y="2759075"/>
          <p14:tracePt t="54319" x="1795463" y="2768600"/>
          <p14:tracePt t="54334" x="1768475" y="2768600"/>
          <p14:tracePt t="54334" x="1741488" y="2776538"/>
          <p14:tracePt t="54354" x="1704975" y="2786063"/>
          <p14:tracePt t="54369" x="1660525" y="2795588"/>
          <p14:tracePt t="54384" x="1625600" y="2795588"/>
          <p14:tracePt t="54384" x="1608138" y="2803525"/>
          <p14:tracePt t="54404" x="1581150" y="2803525"/>
          <p14:tracePt t="54418" x="1562100" y="2803525"/>
          <p14:tracePt t="54434" x="1544638" y="2803525"/>
          <p14:tracePt t="54434" x="1527175" y="2803525"/>
          <p14:tracePt t="54454" x="1517650" y="2803525"/>
          <p14:tracePt t="54467" x="1500188" y="2803525"/>
          <p14:tracePt t="54483" x="1473200" y="2795588"/>
          <p14:tracePt t="54503" x="1465263" y="2786063"/>
          <p14:tracePt t="54518" x="1455738" y="2776538"/>
          <p14:tracePt t="54536" x="1438275" y="2768600"/>
          <p14:tracePt t="54553" x="1438275" y="2759075"/>
          <p14:tracePt t="54567" x="1428750" y="2759075"/>
          <p14:tracePt t="54583" x="1428750" y="2741613"/>
          <p14:tracePt t="54601" x="1428750" y="2732088"/>
          <p14:tracePt t="54624" x="1446213" y="2732088"/>
          <p14:tracePt t="54770" x="1455738" y="2732088"/>
          <p14:tracePt t="54777" x="1500188" y="2732088"/>
          <p14:tracePt t="54786" x="1704975" y="2732088"/>
          <p14:tracePt t="54800" x="1919288" y="2751138"/>
          <p14:tracePt t="54817" x="2670175" y="2894013"/>
          <p14:tracePt t="54836" x="3108325" y="2973388"/>
          <p14:tracePt t="54850" x="3544888" y="3081338"/>
          <p14:tracePt t="54867" x="3822700" y="3170238"/>
          <p14:tracePt t="54867" x="3929063" y="3205163"/>
          <p14:tracePt t="54888" x="4152900" y="3276600"/>
          <p14:tracePt t="54902" x="4340225" y="3348038"/>
          <p14:tracePt t="54918" x="4483100" y="3394075"/>
          <p14:tracePt t="54935" x="4598988" y="3429000"/>
          <p14:tracePt t="54935" x="4633913" y="3438525"/>
          <p14:tracePt t="54953" x="4705350" y="3446463"/>
          <p14:tracePt t="54969" x="4732338" y="3446463"/>
          <p14:tracePt t="54985" x="4741863" y="3446463"/>
          <p14:tracePt t="55001" x="4751388" y="3446463"/>
          <p14:tracePt t="55018" x="4759325" y="3438525"/>
          <p14:tracePt t="55035" x="4768850" y="3438525"/>
          <p14:tracePt t="55063" x="4776788" y="3429000"/>
          <p14:tracePt t="55078" x="4795838" y="3429000"/>
          <p14:tracePt t="55086" x="4813300" y="3429000"/>
          <p14:tracePt t="55102" x="4840288" y="3438525"/>
          <p14:tracePt t="55119" x="4848225" y="3438525"/>
          <p14:tracePt t="55119" x="4848225" y="3446463"/>
          <p14:tracePt t="55137" x="4857750" y="3446463"/>
          <p14:tracePt t="55152" x="4857750" y="3455988"/>
          <p14:tracePt t="55187" x="4830763" y="3455988"/>
          <p14:tracePt t="55283" x="4759325" y="3473450"/>
          <p14:tracePt t="55290" x="4643438" y="3490913"/>
          <p14:tracePt t="55301" x="4089400" y="3562350"/>
          <p14:tracePt t="55319" x="3536950" y="3616325"/>
          <p14:tracePt t="55335" x="3071813" y="3670300"/>
          <p14:tracePt t="55351" x="2562225" y="3751263"/>
          <p14:tracePt t="55369" x="2357438" y="3776663"/>
          <p14:tracePt t="55386" x="2143125" y="3795713"/>
          <p14:tracePt t="55403" x="1884363" y="3813175"/>
          <p14:tracePt t="55419" x="1731963" y="3830638"/>
          <p14:tracePt t="55435" x="1625600" y="3857625"/>
          <p14:tracePt t="55435" x="1571625" y="3867150"/>
          <p14:tracePt t="55454" x="1509713" y="3875088"/>
          <p14:tracePt t="55470" x="1473200" y="3875088"/>
          <p14:tracePt t="55485" x="1446213" y="3875088"/>
          <p14:tracePt t="55485" x="1438275" y="3884613"/>
          <p14:tracePt t="55504" x="1393825" y="3884613"/>
          <p14:tracePt t="55519" x="1347788" y="3894138"/>
          <p14:tracePt t="55536" x="1322388" y="3902075"/>
          <p14:tracePt t="55554" x="1268413" y="3902075"/>
          <p14:tracePt t="55569" x="1231900" y="3911600"/>
          <p14:tracePt t="55585" x="1187450" y="3929063"/>
          <p14:tracePt t="55601" x="1133475" y="3938588"/>
          <p14:tracePt t="55620" x="1089025" y="3946525"/>
          <p14:tracePt t="55635" x="1062038" y="3956050"/>
          <p14:tracePt t="55650" x="1036638" y="3956050"/>
          <p14:tracePt t="55669" x="1027113" y="3956050"/>
          <p14:tracePt t="55684" x="1017588" y="3946525"/>
          <p14:tracePt t="55700" x="1017588" y="3938588"/>
          <p14:tracePt t="55716" x="1009650" y="3938588"/>
          <p14:tracePt t="55734" x="1009650" y="3929063"/>
          <p14:tracePt t="55873" x="1017588" y="3929063"/>
          <p14:tracePt t="55894" x="1027113" y="3929063"/>
          <p14:tracePt t="55909" x="1054100" y="3919538"/>
          <p14:tracePt t="55917" x="1125538" y="3919538"/>
          <p14:tracePt t="55935" x="1295400" y="3929063"/>
          <p14:tracePt t="58437" x="1295400" y="3965575"/>
          <p14:tracePt t="58637" x="1295400" y="3990975"/>
          <p14:tracePt t="58644" x="1303338" y="4037013"/>
          <p14:tracePt t="58652" x="1312863" y="4133850"/>
          <p14:tracePt t="58668" x="1312863" y="4224338"/>
          <p14:tracePt t="58685" x="1312863" y="4340225"/>
          <p14:tracePt t="58685" x="1312863" y="4394200"/>
          <p14:tracePt t="58704" x="1312863" y="4518025"/>
          <p14:tracePt t="58718" x="1312863" y="4616450"/>
          <p14:tracePt t="58735" x="1303338" y="4670425"/>
          <p14:tracePt t="58735" x="1303338" y="4679950"/>
          <p14:tracePt t="58754" x="1303338" y="4697413"/>
          <p14:tracePt t="58769" x="1303338" y="4705350"/>
          <p14:tracePt t="58789" x="1303338" y="4697413"/>
          <p14:tracePt t="59163" x="1303338" y="4687888"/>
          <p14:tracePt t="59171" x="1312863" y="4670425"/>
          <p14:tracePt t="59186" x="1322388" y="4643438"/>
          <p14:tracePt t="59201" x="1330325" y="4608513"/>
          <p14:tracePt t="59201" x="1330325" y="4598988"/>
          <p14:tracePt t="59221" x="1330325" y="4589463"/>
          <p14:tracePt t="59235" x="1330325" y="4581525"/>
          <p14:tracePt t="59251" x="1330325" y="4572000"/>
          <p14:tracePt t="59284" x="1339850" y="4572000"/>
          <p14:tracePt t="59375" x="1330325" y="4562475"/>
          <p14:tracePt t="59517" x="1322388" y="4562475"/>
          <p14:tracePt t="59566" x="1312863" y="4562475"/>
          <p14:tracePt t="59712" x="1312863" y="4572000"/>
          <p14:tracePt t="59980" x="1303338" y="4572000"/>
          <p14:tracePt t="60023" x="1303338" y="4581525"/>
          <p14:tracePt t="60052" x="1303338" y="4589463"/>
          <p14:tracePt t="60074" x="1295400" y="4589463"/>
          <p14:tracePt t="60083" x="1276350" y="4598988"/>
          <p14:tracePt t="60103" x="1268413" y="4598988"/>
          <p14:tracePt t="60111" x="1250950" y="4608513"/>
          <p14:tracePt t="60119" x="1179513" y="4633913"/>
          <p14:tracePt t="60135" x="1125538" y="4652963"/>
          <p14:tracePt t="60151" x="1054100" y="4660900"/>
          <p14:tracePt t="60168" x="965200" y="4660900"/>
          <p14:tracePt t="60187" x="901700" y="4660900"/>
          <p14:tracePt t="60201" x="847725" y="4633913"/>
          <p14:tracePt t="60218" x="776288" y="4616450"/>
          <p14:tracePt t="60218" x="731838" y="4598988"/>
          <p14:tracePt t="60238" x="696913" y="4581525"/>
          <p14:tracePt t="60252" x="652463" y="4554538"/>
          <p14:tracePt t="60268" x="633413" y="4518025"/>
          <p14:tracePt t="60268" x="615950" y="4500563"/>
          <p14:tracePt t="60288" x="598488" y="4473575"/>
          <p14:tracePt t="60302" x="588963" y="4446588"/>
          <p14:tracePt t="60318" x="588963" y="4419600"/>
          <p14:tracePt t="60334" x="588963" y="4394200"/>
          <p14:tracePt t="60352" x="588963" y="4357688"/>
          <p14:tracePt t="60368" x="588963" y="4330700"/>
          <p14:tracePt t="60385" x="608013" y="4286250"/>
          <p14:tracePt t="60403" x="642938" y="4232275"/>
          <p14:tracePt t="60419" x="669925" y="4187825"/>
          <p14:tracePt t="60435" x="704850" y="4152900"/>
          <p14:tracePt t="60451" x="750888" y="4098925"/>
          <p14:tracePt t="60473" x="795338" y="4062413"/>
          <p14:tracePt t="60486" x="847725" y="4037013"/>
          <p14:tracePt t="60502" x="901700" y="4010025"/>
          <p14:tracePt t="60520" x="990600" y="3973513"/>
          <p14:tracePt t="60537" x="1054100" y="3956050"/>
          <p14:tracePt t="60552" x="1108075" y="3946525"/>
          <p14:tracePt t="60568" x="1160463" y="3919538"/>
          <p14:tracePt t="60585" x="1250950" y="3911600"/>
          <p14:tracePt t="60604" x="1330325" y="3902075"/>
          <p14:tracePt t="60618" x="1428750" y="3902075"/>
          <p14:tracePt t="60636" x="1527175" y="3902075"/>
          <p14:tracePt t="60636" x="1571625" y="3911600"/>
          <p14:tracePt t="60654" x="1670050" y="3919538"/>
          <p14:tracePt t="60668" x="1751013" y="3929063"/>
          <p14:tracePt t="60685" x="1803400" y="3938588"/>
          <p14:tracePt t="60701" x="1839913" y="3946525"/>
          <p14:tracePt t="60701" x="1847850" y="3956050"/>
          <p14:tracePt t="60720" x="1857375" y="3956050"/>
          <p14:tracePt t="60734" x="1866900" y="3956050"/>
          <p14:tracePt t="60750" x="1874838" y="3965575"/>
          <p14:tracePt t="60769" x="1874838" y="3973513"/>
          <p14:tracePt t="60793" x="1874838" y="3983038"/>
          <p14:tracePt t="60836" x="1874838" y="3990975"/>
          <p14:tracePt t="60851" x="1884363" y="4000500"/>
          <p14:tracePt t="60857" x="1893888" y="4017963"/>
          <p14:tracePt t="60867" x="1893888" y="4062413"/>
          <p14:tracePt t="60885" x="1911350" y="4152900"/>
          <p14:tracePt t="60904" x="1919288" y="4205288"/>
          <p14:tracePt t="60918" x="1928813" y="4251325"/>
          <p14:tracePt t="60936" x="1928813" y="4286250"/>
          <p14:tracePt t="60936" x="1928813" y="4303713"/>
          <p14:tracePt t="60954" x="1919288" y="4340225"/>
          <p14:tracePt t="60968" x="1911350" y="4375150"/>
          <p14:tracePt t="60984" x="1893888" y="4419600"/>
          <p14:tracePt t="61004" x="1866900" y="4456113"/>
          <p14:tracePt t="61018" x="1839913" y="4483100"/>
          <p14:tracePt t="61035" x="1812925" y="4518025"/>
          <p14:tracePt t="61035" x="1803400" y="4527550"/>
          <p14:tracePt t="61054" x="1758950" y="4572000"/>
          <p14:tracePt t="61068" x="1714500" y="4633913"/>
          <p14:tracePt t="61085" x="1670050" y="4679950"/>
          <p14:tracePt t="61101" x="1625600" y="4714875"/>
          <p14:tracePt t="61120" x="1608138" y="4732338"/>
          <p14:tracePt t="61135" x="1589088" y="4732338"/>
          <p14:tracePt t="61151" x="1562100" y="4741863"/>
          <p14:tracePt t="61170" x="1544638" y="4741863"/>
          <p14:tracePt t="61185" x="1509713" y="4741863"/>
          <p14:tracePt t="61201" x="1473200" y="4751388"/>
          <p14:tracePt t="61201" x="1446213" y="4751388"/>
          <p14:tracePt t="61220" x="1411288" y="4751388"/>
          <p14:tracePt t="61236" x="1374775" y="4751388"/>
          <p14:tracePt t="61251" x="1339850" y="4751388"/>
          <p14:tracePt t="61268" x="1303338" y="4751388"/>
          <p14:tracePt t="61287" x="1241425" y="4732338"/>
          <p14:tracePt t="61303" x="1196975" y="4705350"/>
          <p14:tracePt t="61318" x="1152525" y="4687888"/>
          <p14:tracePt t="61334" x="1125538" y="4670425"/>
          <p14:tracePt t="61351" x="1089025" y="4652963"/>
          <p14:tracePt t="61351" x="1081088" y="4643438"/>
          <p14:tracePt t="61371" x="1054100" y="4616450"/>
          <p14:tracePt t="61385" x="1036638" y="4598988"/>
          <p14:tracePt t="61401" x="1009650" y="4554538"/>
          <p14:tracePt t="61420" x="1000125" y="4537075"/>
          <p14:tracePt t="61435" x="1000125" y="4510088"/>
          <p14:tracePt t="61451" x="1000125" y="4491038"/>
          <p14:tracePt t="61451" x="1009650" y="4465638"/>
          <p14:tracePt t="61472" x="1081088" y="4402138"/>
          <p14:tracePt t="61487" x="1223963" y="4303713"/>
          <p14:tracePt t="61501" x="1446213" y="4179888"/>
          <p14:tracePt t="61518" x="1884363" y="4000500"/>
          <p14:tracePt t="61518" x="2081213" y="3938588"/>
          <p14:tracePt t="61538" x="2438400" y="3848100"/>
          <p14:tracePt t="61552" x="2724150" y="3803650"/>
          <p14:tracePt t="61568" x="2919413" y="3786188"/>
          <p14:tracePt t="61568" x="3017838" y="3776663"/>
          <p14:tracePt t="61587" x="3224213" y="3751263"/>
          <p14:tracePt t="61602" x="3438525" y="3724275"/>
          <p14:tracePt t="61618" x="3581400" y="3705225"/>
          <p14:tracePt t="61618" x="3643313" y="3705225"/>
          <p14:tracePt t="61637" x="3732213" y="3705225"/>
          <p14:tracePt t="61652" x="3830638" y="3714750"/>
          <p14:tracePt t="61668" x="3929063" y="3751263"/>
          <p14:tracePt t="61668" x="3983038" y="3768725"/>
          <p14:tracePt t="61688" x="4089400" y="3803650"/>
          <p14:tracePt t="61702" x="4179888" y="3848100"/>
          <p14:tracePt t="61718" x="4268788" y="3884613"/>
          <p14:tracePt t="61718" x="4322763" y="3911600"/>
          <p14:tracePt t="61737" x="4419600" y="3946525"/>
          <p14:tracePt t="61751" x="4483100" y="3973513"/>
          <p14:tracePt t="61768" x="4537075" y="3983038"/>
          <p14:tracePt t="61787" x="4562475" y="3990975"/>
          <p14:tracePt t="61802" x="4581525" y="3990975"/>
          <p14:tracePt t="61818" x="4589463" y="4000500"/>
          <p14:tracePt t="61835" x="4616450" y="4017963"/>
          <p14:tracePt t="61851" x="4625975" y="4037013"/>
          <p14:tracePt t="61868" x="4643438" y="4044950"/>
          <p14:tracePt t="61884" x="4652963" y="4081463"/>
          <p14:tracePt t="61904" x="4660900" y="4089400"/>
          <p14:tracePt t="61919" x="4660900" y="4125913"/>
          <p14:tracePt t="61935" x="4660900" y="4143375"/>
          <p14:tracePt t="61951" x="4660900" y="4179888"/>
          <p14:tracePt t="61951" x="4660900" y="4197350"/>
          <p14:tracePt t="61971" x="4660900" y="4224338"/>
          <p14:tracePt t="61985" x="4670425" y="4268788"/>
          <p14:tracePt t="62001" x="4670425" y="4313238"/>
          <p14:tracePt t="62021" x="4670425" y="4330700"/>
          <p14:tracePt t="62035" x="4660900" y="4367213"/>
          <p14:tracePt t="62051" x="4652963" y="4384675"/>
          <p14:tracePt t="62068" x="4633913" y="4429125"/>
          <p14:tracePt t="62087" x="4633913" y="4456113"/>
          <p14:tracePt t="62101" x="4616450" y="4473575"/>
          <p14:tracePt t="62118" x="4608513" y="4500563"/>
          <p14:tracePt t="62135" x="4598988" y="4510088"/>
          <p14:tracePt t="62151" x="4589463" y="4518025"/>
          <p14:tracePt t="62170" x="4581525" y="4527550"/>
          <p14:tracePt t="62186" x="4562475" y="4545013"/>
          <p14:tracePt t="62201" x="4518025" y="4562475"/>
          <p14:tracePt t="62201" x="4500563" y="4572000"/>
          <p14:tracePt t="62220" x="4465638" y="4598988"/>
          <p14:tracePt t="62235" x="4419600" y="4608513"/>
          <p14:tracePt t="62251" x="4375150" y="4625975"/>
          <p14:tracePt t="62270" x="4340225" y="4633913"/>
          <p14:tracePt t="62285" x="4313238" y="4633913"/>
          <p14:tracePt t="62301" x="4268788" y="4616450"/>
          <p14:tracePt t="62320" x="4241800" y="4572000"/>
          <p14:tracePt t="62335" x="4197350" y="4527550"/>
          <p14:tracePt t="62351" x="4170363" y="4473575"/>
          <p14:tracePt t="62367" x="4143375" y="4429125"/>
          <p14:tracePt t="62387" x="4143375" y="4402138"/>
          <p14:tracePt t="62401" x="4133850" y="4384675"/>
          <p14:tracePt t="62417" x="4133850" y="4375150"/>
          <p14:tracePt t="62437" x="4133850" y="4367213"/>
          <p14:tracePt t="62451" x="4133850" y="4357688"/>
          <p14:tracePt t="62472" x="4133850" y="4348163"/>
          <p14:tracePt t="62484" x="4143375" y="4313238"/>
          <p14:tracePt t="62502" x="4152900" y="4276725"/>
          <p14:tracePt t="62518" x="4170363" y="4251325"/>
          <p14:tracePt t="62535" x="4205288" y="4205288"/>
          <p14:tracePt t="62554" x="4214813" y="4179888"/>
          <p14:tracePt t="62569" x="4224338" y="4170363"/>
          <p14:tracePt t="62584" x="4232275" y="4152900"/>
          <p14:tracePt t="62601" x="4251325" y="4143375"/>
          <p14:tracePt t="62601" x="4251325" y="4133850"/>
          <p14:tracePt t="62621" x="4259263" y="4133850"/>
          <p14:tracePt t="62635" x="4276725" y="4125913"/>
          <p14:tracePt t="62652" x="4295775" y="4125913"/>
          <p14:tracePt t="62668" x="4313238" y="4125913"/>
          <p14:tracePt t="62668" x="4322763" y="4125913"/>
          <p14:tracePt t="62687" x="4357688" y="4125913"/>
          <p14:tracePt t="62702" x="4419600" y="4143375"/>
          <p14:tracePt t="62719" x="4473575" y="4152900"/>
          <p14:tracePt t="62719" x="4491038" y="4170363"/>
          <p14:tracePt t="62738" x="4545013" y="4187825"/>
          <p14:tracePt t="62753" x="4562475" y="4197350"/>
          <p14:tracePt t="62768" x="4572000" y="4214813"/>
          <p14:tracePt t="62785" x="4572000" y="4224338"/>
          <p14:tracePt t="62803" x="4537075" y="4251325"/>
          <p14:tracePt t="62819" x="4483100" y="4286250"/>
          <p14:tracePt t="62819" x="4446588" y="4313238"/>
          <p14:tracePt t="62839" x="4384675" y="4357688"/>
          <p14:tracePt t="62854" x="4322763" y="4411663"/>
          <p14:tracePt t="62869" x="4251325" y="4456113"/>
          <p14:tracePt t="62869" x="4214813" y="4483100"/>
          <p14:tracePt t="62889" x="4081463" y="4527550"/>
          <p14:tracePt t="62902" x="3911600" y="4581525"/>
          <p14:tracePt t="62916" x="3705225" y="4633913"/>
          <p14:tracePt t="62932" x="3482975" y="4660900"/>
          <p14:tracePt t="62948" x="3133725" y="4670425"/>
          <p14:tracePt t="62966" x="2955925" y="4670425"/>
          <p14:tracePt t="62982" x="2822575" y="4643438"/>
          <p14:tracePt t="62998" x="2697163" y="4625975"/>
          <p14:tracePt t="63015" x="2598738" y="4598988"/>
          <p14:tracePt t="63032" x="2581275" y="4581525"/>
          <p14:tracePt t="63048" x="2554288" y="4572000"/>
          <p14:tracePt t="63065" x="2536825" y="4554538"/>
          <p14:tracePt t="63082" x="2527300" y="4537075"/>
          <p14:tracePt t="63098" x="2517775" y="4527550"/>
          <p14:tracePt t="63115" x="2500313" y="4491038"/>
          <p14:tracePt t="63132" x="2482850" y="4473575"/>
          <p14:tracePt t="63148" x="2473325" y="4456113"/>
          <p14:tracePt t="63165" x="2455863" y="4429125"/>
          <p14:tracePt t="63185" x="2438400" y="4419600"/>
          <p14:tracePt t="63201" x="2428875" y="4402138"/>
          <p14:tracePt t="63201" x="2419350" y="4402138"/>
          <p14:tracePt t="63222" x="2411413" y="4384675"/>
          <p14:tracePt t="63235" x="2393950" y="4357688"/>
          <p14:tracePt t="63252" x="2374900" y="4322763"/>
          <p14:tracePt t="63268" x="2366963" y="4286250"/>
          <p14:tracePt t="63286" x="2357438" y="4251325"/>
          <p14:tracePt t="63302" x="2357438" y="4224338"/>
          <p14:tracePt t="63318" x="2374900" y="4187825"/>
          <p14:tracePt t="63336" x="2384425" y="4179888"/>
          <p14:tracePt t="63352" x="2393950" y="4160838"/>
          <p14:tracePt t="63367" x="2411413" y="4143375"/>
          <p14:tracePt t="63388" x="2438400" y="4133850"/>
          <p14:tracePt t="63402" x="2465388" y="4125913"/>
          <p14:tracePt t="63418" x="2509838" y="4125913"/>
          <p14:tracePt t="63434" x="2589213" y="4125913"/>
          <p14:tracePt t="63458" x="2652713" y="4125913"/>
          <p14:tracePt t="63469" x="2714625" y="4152900"/>
          <p14:tracePt t="63486" x="2786063" y="4170363"/>
          <p14:tracePt t="63503" x="2857500" y="4214813"/>
          <p14:tracePt t="63520" x="2894013" y="4251325"/>
          <p14:tracePt t="63537" x="2928938" y="4286250"/>
          <p14:tracePt t="63537" x="2955925" y="4313238"/>
          <p14:tracePt t="63555" x="2990850" y="4367213"/>
          <p14:tracePt t="63571" x="3027363" y="4438650"/>
          <p14:tracePt t="63585" x="3081338" y="4518025"/>
          <p14:tracePt t="63599" x="3116263" y="4589463"/>
          <p14:tracePt t="63615" x="3143250" y="4697413"/>
          <p14:tracePt t="63632" x="3152775" y="4732338"/>
          <p14:tracePt t="63648" x="3152775" y="4776788"/>
          <p14:tracePt t="63665" x="3143250" y="4813300"/>
          <p14:tracePt t="63682" x="3133725" y="4830763"/>
          <p14:tracePt t="63698" x="3125788" y="4840288"/>
          <p14:tracePt t="63715" x="3116263" y="4857750"/>
          <p14:tracePt t="63732" x="3108325" y="4867275"/>
          <p14:tracePt t="63748" x="3108325" y="4875213"/>
          <p14:tracePt t="63774" x="3133725" y="4875213"/>
          <p14:tracePt t="63916" x="3160713" y="4857750"/>
          <p14:tracePt t="63923" x="3205163" y="4840288"/>
          <p14:tracePt t="63932" x="3286125" y="4768850"/>
          <p14:tracePt t="63950" x="3357563" y="4705350"/>
          <p14:tracePt t="63950" x="3375025" y="4670425"/>
          <p14:tracePt t="63967" x="3411538" y="4616450"/>
          <p14:tracePt t="63982" x="3429000" y="4589463"/>
          <p14:tracePt t="63999" x="3438525" y="4562475"/>
          <p14:tracePt t="64016" x="3446463" y="4554538"/>
          <p14:tracePt t="64032" x="3446463" y="4545013"/>
          <p14:tracePt t="64048" x="3455988" y="4545013"/>
          <p14:tracePt t="64067" x="3446463" y="4545013"/>
          <p14:tracePt t="64110" x="3411538" y="4554538"/>
          <p14:tracePt t="64125" x="3348038" y="4572000"/>
          <p14:tracePt t="64132" x="3268663" y="4598988"/>
          <p14:tracePt t="64139" x="3197225" y="4625975"/>
          <p14:tracePt t="64149" x="3044825" y="4670425"/>
          <p14:tracePt t="64149" x="2965450" y="4705350"/>
          <p14:tracePt t="64170" x="2724150" y="4751388"/>
          <p14:tracePt t="64184" x="2411413" y="4795838"/>
          <p14:tracePt t="64201" x="2160588" y="4813300"/>
          <p14:tracePt t="64201" x="2027238" y="4786313"/>
          <p14:tracePt t="64219" x="1724025" y="4732338"/>
          <p14:tracePt t="64235" x="1455738" y="4625975"/>
          <p14:tracePt t="64251" x="1204913" y="4527550"/>
          <p14:tracePt t="64268" x="901700" y="4411663"/>
          <p14:tracePt t="64285" x="768350" y="4348163"/>
          <p14:tracePt t="64301" x="669925" y="4303713"/>
          <p14:tracePt t="64301" x="642938" y="4276725"/>
          <p14:tracePt t="64320" x="561975" y="4232275"/>
          <p14:tracePt t="64335" x="490538" y="4179888"/>
          <p14:tracePt t="64351" x="393700" y="4108450"/>
          <p14:tracePt t="64368" x="322263" y="4037013"/>
          <p14:tracePt t="64368" x="285750" y="3983038"/>
          <p14:tracePt t="64387" x="223838" y="3867150"/>
          <p14:tracePt t="64402" x="187325" y="3751263"/>
          <p14:tracePt t="64418" x="179388" y="3652838"/>
          <p14:tracePt t="64435" x="169863" y="3527425"/>
          <p14:tracePt t="64435" x="169863" y="3473450"/>
          <p14:tracePt t="64455" x="169863" y="3411538"/>
          <p14:tracePt t="64455" x="179388" y="3348038"/>
          <p14:tracePt t="64469" x="223838" y="3224213"/>
          <p14:tracePt t="64485" x="295275" y="3089275"/>
          <p14:tracePt t="64503" x="500063" y="2751138"/>
          <p14:tracePt t="64519" x="598488" y="2598738"/>
          <p14:tracePt t="64534" x="679450" y="2446338"/>
          <p14:tracePt t="64553" x="731838" y="2322513"/>
          <p14:tracePt t="64553" x="750888" y="2268538"/>
          <p14:tracePt t="64568" x="812800" y="2170113"/>
          <p14:tracePt t="64585" x="857250" y="2125663"/>
          <p14:tracePt t="64602" x="973138" y="2027238"/>
          <p14:tracePt t="64618" x="1071563" y="1973263"/>
          <p14:tracePt t="64634" x="1160463" y="1911350"/>
          <p14:tracePt t="64634" x="1214438" y="1874838"/>
          <p14:tracePt t="64653" x="1322388" y="1803400"/>
          <p14:tracePt t="64668" x="1411288" y="1751013"/>
          <p14:tracePt t="64684" x="1490663" y="1714500"/>
          <p14:tracePt t="64701" x="1598613" y="1670050"/>
          <p14:tracePt t="64701" x="1633538" y="1652588"/>
          <p14:tracePt t="64719" x="1724025" y="1625600"/>
          <p14:tracePt t="64735" x="1795463" y="1616075"/>
          <p14:tracePt t="64751" x="1866900" y="1608138"/>
          <p14:tracePt t="64768" x="1938338" y="1589088"/>
          <p14:tracePt t="64768" x="1982788" y="1589088"/>
          <p14:tracePt t="64786" x="2044700" y="1581150"/>
          <p14:tracePt t="64800" x="2268538" y="1571625"/>
          <p14:tracePt t="64817" x="2465388" y="1571625"/>
          <p14:tracePt t="64836" x="2768600" y="1643063"/>
          <p14:tracePt t="64852" x="2911475" y="1687513"/>
          <p14:tracePt t="64867" x="3009900" y="1731963"/>
          <p14:tracePt t="64884" x="3116263" y="1758950"/>
          <p14:tracePt t="64901" x="3160713" y="1785938"/>
          <p14:tracePt t="64917" x="3214688" y="1795463"/>
          <p14:tracePt t="64933" x="3322638" y="1830388"/>
          <p14:tracePt t="64933" x="3384550" y="1839913"/>
          <p14:tracePt t="64953" x="3554413" y="1901825"/>
          <p14:tracePt t="64967" x="3751263" y="1990725"/>
          <p14:tracePt t="64983" x="4044950" y="2160588"/>
          <p14:tracePt t="65000" x="4295775" y="2312988"/>
          <p14:tracePt t="65017" x="4438650" y="2384425"/>
          <p14:tracePt t="65033" x="4589463" y="2446338"/>
          <p14:tracePt t="65050" x="4795838" y="2509838"/>
          <p14:tracePt t="65068" x="4911725" y="2562225"/>
          <p14:tracePt t="65083" x="5045075" y="2616200"/>
          <p14:tracePt t="65101" x="5153025" y="2724150"/>
          <p14:tracePt t="65118" x="5286375" y="2928938"/>
          <p14:tracePt t="65134" x="5348288" y="3044825"/>
          <p14:tracePt t="65151" x="5402263" y="3160713"/>
          <p14:tracePt t="65151" x="5419725" y="3224213"/>
          <p14:tracePt t="65169" x="5438775" y="3357563"/>
          <p14:tracePt t="65184" x="5456238" y="3455988"/>
          <p14:tracePt t="65200" x="5456238" y="3571875"/>
          <p14:tracePt t="65219" x="5465763" y="3625850"/>
          <p14:tracePt t="65235" x="5465763" y="3660775"/>
          <p14:tracePt t="65250" x="5456238" y="3697288"/>
          <p14:tracePt t="65268" x="5419725" y="3768725"/>
          <p14:tracePt t="65284" x="5394325" y="3840163"/>
          <p14:tracePt t="65300" x="5340350" y="3929063"/>
          <p14:tracePt t="65319" x="5322888" y="3965575"/>
          <p14:tracePt t="65334" x="5303838" y="3990975"/>
          <p14:tracePt t="65351" x="5295900" y="4017963"/>
          <p14:tracePt t="65369" x="5295900" y="4027488"/>
          <p14:tracePt t="65383" x="5276850" y="4027488"/>
          <p14:tracePt t="68067" x="5251450" y="4044950"/>
          <p14:tracePt t="68139" x="5224463" y="4062413"/>
          <p14:tracePt t="68146" x="5180013" y="4081463"/>
          <p14:tracePt t="68153" x="5089525" y="4116388"/>
          <p14:tracePt t="68169" x="4965700" y="4152900"/>
          <p14:tracePt t="68185" x="4803775" y="4160838"/>
          <p14:tracePt t="68201" x="4518025" y="4187825"/>
          <p14:tracePt t="68220" x="4357688" y="4187825"/>
          <p14:tracePt t="68236" x="4232275" y="4160838"/>
          <p14:tracePt t="68252" x="4116388" y="4133850"/>
          <p14:tracePt t="68252" x="4054475" y="4098925"/>
          <p14:tracePt t="68271" x="4000500" y="4089400"/>
          <p14:tracePt t="68284" x="3803650" y="4000500"/>
          <p14:tracePt t="68301" x="3670300" y="3946525"/>
          <p14:tracePt t="68320" x="3455988" y="3884613"/>
          <p14:tracePt t="68336" x="3357563" y="3848100"/>
          <p14:tracePt t="68352" x="3268663" y="3795713"/>
          <p14:tracePt t="68352" x="3251200" y="3776663"/>
          <p14:tracePt t="68371" x="3205163" y="3741738"/>
          <p14:tracePt t="68387" x="3170238" y="3670300"/>
          <p14:tracePt t="68402" x="3125788" y="3554413"/>
          <p14:tracePt t="68419" x="3081338" y="3411538"/>
          <p14:tracePt t="68435" x="3044825" y="3214688"/>
          <p14:tracePt t="68453" x="3036888" y="3081338"/>
          <p14:tracePt t="68469" x="3036888" y="2982913"/>
          <p14:tracePt t="68485" x="3036888" y="2919413"/>
          <p14:tracePt t="68485" x="3027363" y="2901950"/>
          <p14:tracePt t="68504" x="3027363" y="2857500"/>
          <p14:tracePt t="68519" x="3017838" y="2830513"/>
          <p14:tracePt t="68535" x="3017838" y="2786063"/>
          <p14:tracePt t="68551" x="3017838" y="2741613"/>
          <p14:tracePt t="68570" x="3017838" y="2697163"/>
          <p14:tracePt t="68586" x="3017838" y="2652713"/>
          <p14:tracePt t="68602" x="3017838" y="2608263"/>
          <p14:tracePt t="68602" x="3017838" y="2581275"/>
          <p14:tracePt t="68621" x="3017838" y="2527300"/>
          <p14:tracePt t="68637" x="3017838" y="2473325"/>
          <p14:tracePt t="68652" x="3017838" y="2428875"/>
          <p14:tracePt t="68667" x="3009900" y="2366963"/>
          <p14:tracePt t="68687" x="3009900" y="2347913"/>
          <p14:tracePt t="68702" x="3000375" y="2330450"/>
          <p14:tracePt t="68717" x="3000375" y="2312988"/>
          <p14:tracePt t="68735" x="3000375" y="2303463"/>
          <p14:tracePt t="68752" x="3000375" y="2295525"/>
          <p14:tracePt t="68782" x="3009900" y="2295525"/>
          <p14:tracePt t="68840" x="3009900" y="2303463"/>
          <p14:tracePt t="68855" x="3017838" y="2322513"/>
          <p14:tracePt t="68861" x="3036888" y="2347913"/>
          <p14:tracePt t="68869" x="3062288" y="2419350"/>
          <p14:tracePt t="68886" x="3098800" y="2490788"/>
          <p14:tracePt t="68901" x="3116263" y="2554288"/>
          <p14:tracePt t="68901" x="3125788" y="2581275"/>
          <p14:tracePt t="68921" x="3125788" y="2625725"/>
          <p14:tracePt t="68936" x="3125788" y="2670175"/>
          <p14:tracePt t="68952" x="3125788" y="2705100"/>
          <p14:tracePt t="68952" x="3116263" y="2724150"/>
          <p14:tracePt t="68972" x="3089275" y="2759075"/>
          <p14:tracePt t="68987" x="3062288" y="2786063"/>
          <p14:tracePt t="69002" x="3027363" y="2813050"/>
          <p14:tracePt t="69019" x="2982913" y="2840038"/>
          <p14:tracePt t="69019" x="2965450" y="2847975"/>
          <p14:tracePt t="69037" x="2928938" y="2874963"/>
          <p14:tracePt t="69053" x="2874963" y="2884488"/>
          <p14:tracePt t="69069" x="2813050" y="2901950"/>
          <p14:tracePt t="69084" x="2732088" y="2901950"/>
          <p14:tracePt t="69104" x="2679700" y="2901950"/>
          <p14:tracePt t="69119" x="2625725" y="2884488"/>
          <p14:tracePt t="69135" x="2571750" y="2857500"/>
          <p14:tracePt t="69150" x="2509838" y="2795588"/>
          <p14:tracePt t="69169" x="2482850" y="2759075"/>
          <p14:tracePt t="69184" x="2473325" y="2724150"/>
          <p14:tracePt t="69200" x="2455863" y="2679700"/>
          <p14:tracePt t="69200" x="2455863" y="2660650"/>
          <p14:tracePt t="69219" x="2438400" y="2616200"/>
          <p14:tracePt t="69235" x="2428875" y="2562225"/>
          <p14:tracePt t="69252" x="2428875" y="2500313"/>
          <p14:tracePt t="69269" x="2446338" y="2428875"/>
          <p14:tracePt t="69285" x="2490788" y="2357438"/>
          <p14:tracePt t="69302" x="2562225" y="2276475"/>
          <p14:tracePt t="69302" x="2589213" y="2241550"/>
          <p14:tracePt t="69321" x="2660650" y="2152650"/>
          <p14:tracePt t="69336" x="2705100" y="2098675"/>
          <p14:tracePt t="69352" x="2732088" y="2081213"/>
          <p14:tracePt t="69370" x="2768600" y="2062163"/>
          <p14:tracePt t="69387" x="2803525" y="2054225"/>
          <p14:tracePt t="69402" x="2840038" y="2062163"/>
          <p14:tracePt t="69418" x="2901950" y="2071688"/>
          <p14:tracePt t="69418" x="2946400" y="2098675"/>
          <p14:tracePt t="69437" x="3027363" y="2133600"/>
          <p14:tracePt t="69452" x="3108325" y="2179638"/>
          <p14:tracePt t="69468" x="3187700" y="2241550"/>
          <p14:tracePt t="69468" x="3214688" y="2259013"/>
          <p14:tracePt t="69487" x="3276600" y="2330450"/>
          <p14:tracePt t="69503" x="3322638" y="2393950"/>
          <p14:tracePt t="69519" x="3348038" y="2438400"/>
          <p14:tracePt t="69535" x="3357563" y="2482850"/>
          <p14:tracePt t="69535" x="3375025" y="2509838"/>
          <p14:tracePt t="69554" x="3384550" y="2554288"/>
          <p14:tracePt t="69569" x="3402013" y="2608263"/>
          <p14:tracePt t="69584" x="3411538" y="2652713"/>
          <p14:tracePt t="69602" x="3411538" y="2705100"/>
          <p14:tracePt t="69602" x="3419475" y="2732088"/>
          <p14:tracePt t="69620" x="3438525" y="2776538"/>
          <p14:tracePt t="69636" x="3446463" y="2803525"/>
          <p14:tracePt t="69652" x="3455988" y="2822575"/>
          <p14:tracePt t="69652" x="3465513" y="2840038"/>
          <p14:tracePt t="69669" x="3482975" y="284797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624085" y="1417638"/>
            <a:ext cx="558671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smtClean="0"/>
              <a:t>745-234=(510, 511, 512, 513)</a:t>
            </a:r>
          </a:p>
          <a:p>
            <a:pPr algn="r" rtl="1"/>
            <a:r>
              <a:rPr lang="ar-SA" sz="3200" smtClean="0"/>
              <a:t>386-62=  (322, 323, 324, 325)</a:t>
            </a:r>
          </a:p>
          <a:p>
            <a:pPr algn="r" rtl="1"/>
            <a:r>
              <a:rPr lang="ar-SA" sz="3200" smtClean="0"/>
              <a:t>942-307=(631, 632,634, 635)</a:t>
            </a:r>
          </a:p>
          <a:p>
            <a:pPr algn="r" rtl="1"/>
            <a:r>
              <a:rPr lang="ar-SA" sz="3200" smtClean="0"/>
              <a:t>555-43=(510, 511, 512, 513)</a:t>
            </a:r>
          </a:p>
          <a:p>
            <a:pPr algn="r" rtl="1"/>
            <a:endParaRPr lang="ar-AE" sz="3200" dirty="0"/>
          </a:p>
        </p:txBody>
      </p:sp>
      <p:sp>
        <p:nvSpPr>
          <p:cNvPr id="5" name="موجة مزدوجة 4"/>
          <p:cNvSpPr/>
          <p:nvPr/>
        </p:nvSpPr>
        <p:spPr>
          <a:xfrm rot="10800000" flipH="1" flipV="1">
            <a:off x="1546980" y="489592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 اختر </a:t>
            </a:r>
            <a:r>
              <a:rPr lang="ar-SA" sz="36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الإجابة الصحيحة</a:t>
            </a:r>
            <a:endParaRPr lang="ar-AE" sz="3600" dirty="0"/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240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83"/>
    </mc:Choice>
    <mc:Fallback>
      <p:transition spd="slow" advTm="31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animBg="1"/>
    </p:bldLst>
  </p:timing>
  <p:extLst mod="1">
    <p:ext uri="{3A86A75C-4F4B-4683-9AE1-C65F6400EC91}">
      <p14:laserTraceLst xmlns:p14="http://schemas.microsoft.com/office/powerpoint/2010/main">
        <p14:tracePtLst>
          <p14:tracePt t="3695" x="3438525" y="2830513"/>
          <p14:tracePt t="4078" x="3375025" y="2813050"/>
          <p14:tracePt t="4084" x="3224213" y="2751138"/>
          <p14:tracePt t="4101" x="2990850" y="2633663"/>
          <p14:tracePt t="4116" x="2741613" y="2455863"/>
          <p14:tracePt t="4133" x="2581275" y="2295525"/>
          <p14:tracePt t="4133" x="2527300" y="2241550"/>
          <p14:tracePt t="4151" x="2482850" y="2187575"/>
          <p14:tracePt t="4151" x="2446338" y="2143125"/>
          <p14:tracePt t="4167" x="2411413" y="2081213"/>
          <p14:tracePt t="4182" x="2384425" y="2044700"/>
          <p14:tracePt t="4198" x="2366963" y="2009775"/>
          <p14:tracePt t="4198" x="2357438" y="1990725"/>
          <p14:tracePt t="4217" x="2347913" y="1955800"/>
          <p14:tracePt t="4233" x="2322513" y="1911350"/>
          <p14:tracePt t="4250" x="2303463" y="1847850"/>
          <p14:tracePt t="4250" x="2295525" y="1822450"/>
          <p14:tracePt t="4268" x="2259013" y="1741488"/>
          <p14:tracePt t="4284" x="2214563" y="1660525"/>
          <p14:tracePt t="4299" x="2187575" y="1589088"/>
          <p14:tracePt t="4316" x="2160588" y="1536700"/>
          <p14:tracePt t="4331" x="2125663" y="1465263"/>
          <p14:tracePt t="4350" x="2108200" y="1419225"/>
          <p14:tracePt t="4366" x="2098675" y="1374775"/>
          <p14:tracePt t="4383" x="2098675" y="1330325"/>
          <p14:tracePt t="4383" x="2098675" y="1303338"/>
          <p14:tracePt t="4403" x="2116138" y="1258888"/>
          <p14:tracePt t="4416" x="2160588" y="1187450"/>
          <p14:tracePt t="4433" x="2205038" y="1125538"/>
          <p14:tracePt t="4433" x="2241550" y="1098550"/>
          <p14:tracePt t="4452" x="2303463" y="1036638"/>
          <p14:tracePt t="4467" x="2357438" y="982663"/>
          <p14:tracePt t="4483" x="2393950" y="928688"/>
          <p14:tracePt t="4499" x="2438400" y="884238"/>
          <p14:tracePt t="4499" x="2455863" y="866775"/>
          <p14:tracePt t="4517" x="2482850" y="830263"/>
          <p14:tracePt t="4533" x="2554288" y="768350"/>
          <p14:tracePt t="4549" x="2616200" y="731838"/>
          <p14:tracePt t="4565" x="2714625" y="669925"/>
          <p14:tracePt t="4565" x="2759075" y="652463"/>
          <p14:tracePt t="4584" x="2867025" y="588963"/>
          <p14:tracePt t="4600" x="2982913" y="536575"/>
          <p14:tracePt t="4616" x="3098800" y="500063"/>
          <p14:tracePt t="4616" x="3152775" y="473075"/>
          <p14:tracePt t="4635" x="3276600" y="446088"/>
          <p14:tracePt t="4650" x="3375025" y="438150"/>
          <p14:tracePt t="4665" x="3490913" y="428625"/>
          <p14:tracePt t="4665" x="3554413" y="428625"/>
          <p14:tracePt t="4684" x="3679825" y="428625"/>
          <p14:tracePt t="4699" x="3803650" y="428625"/>
          <p14:tracePt t="4716" x="3990975" y="438150"/>
          <p14:tracePt t="4716" x="4098925" y="446088"/>
          <p14:tracePt t="4734" x="4330700" y="455613"/>
          <p14:tracePt t="4750" x="4581525" y="473075"/>
          <p14:tracePt t="4766" x="4803775" y="490538"/>
          <p14:tracePt t="4782" x="4991100" y="509588"/>
          <p14:tracePt t="4782" x="5062538" y="517525"/>
          <p14:tracePt t="4801" x="5205413" y="536575"/>
          <p14:tracePt t="4817" x="5348288" y="554038"/>
          <p14:tracePt t="4832" x="5483225" y="571500"/>
          <p14:tracePt t="4832" x="5545138" y="581025"/>
          <p14:tracePt t="4852" x="5661025" y="598488"/>
          <p14:tracePt t="4867" x="5768975" y="625475"/>
          <p14:tracePt t="4884" x="5840413" y="652463"/>
          <p14:tracePt t="4899" x="5884863" y="669925"/>
          <p14:tracePt t="8443" x="5956300" y="669925"/>
          <p14:tracePt t="8715" x="6027738" y="669925"/>
          <p14:tracePt t="8722" x="6134100" y="669925"/>
          <p14:tracePt t="8732" x="6375400" y="704850"/>
          <p14:tracePt t="8749" x="6661150" y="776288"/>
          <p14:tracePt t="8768" x="6777038" y="839788"/>
          <p14:tracePt t="8784" x="6840538" y="884238"/>
          <p14:tracePt t="8799" x="6875463" y="919163"/>
          <p14:tracePt t="8816" x="6919913" y="965200"/>
          <p14:tracePt t="8834" x="6946900" y="1000125"/>
          <p14:tracePt t="8850" x="6965950" y="1036638"/>
          <p14:tracePt t="8866" x="6991350" y="1089025"/>
          <p14:tracePt t="8888" x="6991350" y="1116013"/>
          <p14:tracePt t="8900" x="6991350" y="1152525"/>
          <p14:tracePt t="8900" x="6991350" y="1160463"/>
          <p14:tracePt t="8919" x="6991350" y="1187450"/>
          <p14:tracePt t="8932" x="6983413" y="1204913"/>
          <p14:tracePt t="8948" x="6956425" y="1241425"/>
          <p14:tracePt t="8968" x="6929438" y="1285875"/>
          <p14:tracePt t="8983" x="6911975" y="1312863"/>
          <p14:tracePt t="8983" x="6894513" y="1322388"/>
          <p14:tracePt t="9002" x="6884988" y="1339850"/>
          <p14:tracePt t="9016" x="6875463" y="1347788"/>
          <p14:tracePt t="9032" x="6867525" y="1366838"/>
          <p14:tracePt t="9050" x="6867525" y="1374775"/>
          <p14:tracePt t="9065" x="6858000" y="1374775"/>
          <p14:tracePt t="9082" x="6848475" y="1374775"/>
          <p14:tracePt t="9100" x="6848475" y="1384300"/>
          <p14:tracePt t="9120" x="6840538" y="1384300"/>
          <p14:tracePt t="9132" x="6831013" y="1401763"/>
          <p14:tracePt t="9150" x="6804025" y="1428750"/>
          <p14:tracePt t="9166" x="6786563" y="1446213"/>
          <p14:tracePt t="9184" x="6777038" y="1455738"/>
          <p14:tracePt t="9199" x="6769100" y="1465263"/>
          <p14:tracePt t="9215" x="6759575" y="1473200"/>
          <p14:tracePt t="9233" x="6751638" y="1482725"/>
          <p14:tracePt t="9249" x="6742113" y="1482725"/>
          <p14:tracePt t="9265" x="6742113" y="1490663"/>
          <p14:tracePt t="9355" x="6732588" y="1490663"/>
          <p14:tracePt t="9384" x="6724650" y="1490663"/>
          <p14:tracePt t="9483" x="6724650" y="1500188"/>
          <p14:tracePt t="9526" x="6715125" y="1500188"/>
          <p14:tracePt t="9533" x="6715125" y="1509713"/>
          <p14:tracePt t="9606" x="6705600" y="1509713"/>
          <p14:tracePt t="9628" x="6705600" y="1517650"/>
          <p14:tracePt t="9671" x="6697663" y="1517650"/>
          <p14:tracePt t="9678" x="6697663" y="1527175"/>
          <p14:tracePt t="9715" x="6697663" y="1536700"/>
          <p14:tracePt t="9721" x="6688138" y="1536700"/>
          <p14:tracePt t="9750" x="6688138" y="1544638"/>
          <p14:tracePt t="9764" x="6680200" y="1554163"/>
          <p14:tracePt t="9771" x="6680200" y="1562100"/>
          <p14:tracePt t="9781" x="6680200" y="1625600"/>
          <p14:tracePt t="9801" x="6670675" y="1660525"/>
          <p14:tracePt t="9816" x="6670675" y="1687513"/>
          <p14:tracePt t="9832" x="6670675" y="1697038"/>
          <p14:tracePt t="9849" x="6670675" y="1724025"/>
          <p14:tracePt t="9866" x="6670675" y="1731963"/>
          <p14:tracePt t="9866" x="6661150" y="1731963"/>
          <p14:tracePt t="9886" x="6661150" y="1741488"/>
          <p14:tracePt t="9899" x="6661150" y="1751013"/>
          <p14:tracePt t="9915" x="6661150" y="1758950"/>
          <p14:tracePt t="9931" x="6661150" y="1776413"/>
          <p14:tracePt t="9950" x="6661150" y="1785938"/>
          <p14:tracePt t="9965" x="6661150" y="1795463"/>
          <p14:tracePt t="10091" x="6670675" y="1795463"/>
          <p14:tracePt t="10212" x="6680200" y="1795463"/>
          <p14:tracePt t="10219" x="6688138" y="1795463"/>
          <p14:tracePt t="10235" x="6751638" y="1795463"/>
          <p14:tracePt t="10249" x="6804025" y="1785938"/>
          <p14:tracePt t="10249" x="6823075" y="1785938"/>
          <p14:tracePt t="10269" x="6858000" y="1776413"/>
          <p14:tracePt t="10283" x="6894513" y="1768475"/>
          <p14:tracePt t="10299" x="6919913" y="1768475"/>
          <p14:tracePt t="10299" x="6929438" y="1768475"/>
          <p14:tracePt t="10319" x="6965950" y="1758950"/>
          <p14:tracePt t="10333" x="7010400" y="1758950"/>
          <p14:tracePt t="10349" x="7072313" y="1758950"/>
          <p14:tracePt t="10367" x="7099300" y="1758950"/>
          <p14:tracePt t="10384" x="7134225" y="1758950"/>
          <p14:tracePt t="10384" x="7143750" y="1758950"/>
          <p14:tracePt t="10401" x="7161213" y="1758950"/>
          <p14:tracePt t="10416" x="7180263" y="1758950"/>
          <p14:tracePt t="10432" x="7188200" y="1758950"/>
          <p14:tracePt t="10432" x="7197725" y="1768475"/>
          <p14:tracePt t="10451" x="7205663" y="1768475"/>
          <p14:tracePt t="10465" x="7215188" y="1768475"/>
          <p14:tracePt t="10493" x="7215188" y="1776413"/>
          <p14:tracePt t="10592" x="7215188" y="1785938"/>
          <p14:tracePt t="10728" x="7205663" y="1785938"/>
          <p14:tracePt t="10734" x="7197725" y="1785938"/>
          <p14:tracePt t="10755" x="7188200" y="1785938"/>
          <p14:tracePt t="10776" x="7170738" y="1795463"/>
          <p14:tracePt t="10791" x="7153275" y="1795463"/>
          <p14:tracePt t="10799" x="7116763" y="1803400"/>
          <p14:tracePt t="10816" x="7054850" y="1812925"/>
          <p14:tracePt t="10834" x="7010400" y="1822450"/>
          <p14:tracePt t="10850" x="6973888" y="1822450"/>
          <p14:tracePt t="10850" x="6956425" y="1822450"/>
          <p14:tracePt t="10868" x="6919913" y="1822450"/>
          <p14:tracePt t="10887" x="6902450" y="1822450"/>
          <p14:tracePt t="10899" x="6884988" y="1822450"/>
          <p14:tracePt t="10917" x="6875463" y="1822450"/>
          <p14:tracePt t="10932" x="6867525" y="1822450"/>
          <p14:tracePt t="10948" x="6858000" y="1822450"/>
          <p14:tracePt t="10974" x="6848475" y="1822450"/>
          <p14:tracePt t="11023" x="6840538" y="1822450"/>
          <p14:tracePt t="11095" x="6840538" y="1830388"/>
          <p14:tracePt t="11130" x="6831013" y="1830388"/>
          <p14:tracePt t="11159" x="6823075" y="1830388"/>
          <p14:tracePt t="11225" x="6804025" y="1830388"/>
          <p14:tracePt t="11239" x="6796088" y="1830388"/>
          <p14:tracePt t="11248" x="6715125" y="1847850"/>
          <p14:tracePt t="11268" x="6661150" y="1847850"/>
          <p14:tracePt t="11283" x="6616700" y="1847850"/>
          <p14:tracePt t="11299" x="6581775" y="1847850"/>
          <p14:tracePt t="11299" x="6562725" y="1857375"/>
          <p14:tracePt t="11319" x="6545263" y="1866900"/>
          <p14:tracePt t="11333" x="6527800" y="1866900"/>
          <p14:tracePt t="11349" x="6518275" y="1866900"/>
          <p14:tracePt t="11365" x="6510338" y="1866900"/>
          <p14:tracePt t="11382" x="6500813" y="1866900"/>
          <p14:tracePt t="11398" x="6491288" y="1866900"/>
          <p14:tracePt t="11564" x="6483350" y="1866900"/>
          <p14:tracePt t="12145" x="6473825" y="1866900"/>
          <p14:tracePt t="12297" x="6465888" y="1866900"/>
          <p14:tracePt t="12319" x="6456363" y="1866900"/>
          <p14:tracePt t="12348" x="6438900" y="1866900"/>
          <p14:tracePt t="12388" x="6419850" y="1866900"/>
          <p14:tracePt t="12393" x="6394450" y="1874838"/>
          <p14:tracePt t="12400" x="6357938" y="1874838"/>
          <p14:tracePt t="12416" x="6340475" y="1874838"/>
          <p14:tracePt t="12431" x="6330950" y="1874838"/>
          <p14:tracePt t="12450" x="6323013" y="1874838"/>
          <p14:tracePt t="12466" x="6323013" y="1884363"/>
          <p14:tracePt t="12766" x="6313488" y="1884363"/>
          <p14:tracePt t="12780" x="6303963" y="1884363"/>
          <p14:tracePt t="12786" x="6296025" y="1884363"/>
          <p14:tracePt t="12809" x="6269038" y="1884363"/>
          <p14:tracePt t="12817" x="6188075" y="1901825"/>
          <p14:tracePt t="12832" x="6108700" y="1911350"/>
          <p14:tracePt t="12849" x="6045200" y="1919288"/>
          <p14:tracePt t="12865" x="5965825" y="1928813"/>
          <p14:tracePt t="12884" x="5911850" y="1938338"/>
          <p14:tracePt t="12899" x="5867400" y="1938338"/>
          <p14:tracePt t="12915" x="5822950" y="1938338"/>
          <p14:tracePt t="12915" x="5813425" y="1938338"/>
          <p14:tracePt t="12935" x="5786438" y="1938338"/>
          <p14:tracePt t="12951" x="5776913" y="1938338"/>
          <p14:tracePt t="12965" x="5768975" y="1938338"/>
          <p14:tracePt t="12981" x="5759450" y="1938338"/>
          <p14:tracePt t="13008" x="5751513" y="1938338"/>
          <p14:tracePt t="13052" x="5759450" y="1938338"/>
          <p14:tracePt t="13512" x="5768975" y="1938338"/>
          <p14:tracePt t="13541" x="5786438" y="1938338"/>
          <p14:tracePt t="13555" x="5803900" y="1938338"/>
          <p14:tracePt t="13565" x="5867400" y="1938338"/>
          <p14:tracePt t="13582" x="5938838" y="1928813"/>
          <p14:tracePt t="13600" x="5973763" y="1928813"/>
          <p14:tracePt t="13615" x="6010275" y="1928813"/>
          <p14:tracePt t="13632" x="6054725" y="1928813"/>
          <p14:tracePt t="13650" x="6099175" y="1919288"/>
          <p14:tracePt t="13666" x="6153150" y="1919288"/>
          <p14:tracePt t="13682" x="6205538" y="1919288"/>
          <p14:tracePt t="13701" x="6232525" y="1919288"/>
          <p14:tracePt t="13716" x="6251575" y="1919288"/>
          <p14:tracePt t="13732" x="6269038" y="1919288"/>
          <p14:tracePt t="13732" x="6276975" y="1919288"/>
          <p14:tracePt t="13752" x="6303963" y="1919288"/>
          <p14:tracePt t="13767" x="6323013" y="1919288"/>
          <p14:tracePt t="13782" x="6340475" y="1919288"/>
          <p14:tracePt t="13782" x="6348413" y="1919288"/>
          <p14:tracePt t="13802" x="6357938" y="1919288"/>
          <p14:tracePt t="13830" x="6348413" y="1919288"/>
          <p14:tracePt t="14333" x="6340475" y="1919288"/>
          <p14:tracePt t="14393" x="6330950" y="1919288"/>
          <p14:tracePt t="14406" x="6323013" y="1919288"/>
          <p14:tracePt t="14443" x="6296025" y="1919288"/>
          <p14:tracePt t="14458" x="6286500" y="1919288"/>
          <p14:tracePt t="14465" x="6259513" y="1919288"/>
          <p14:tracePt t="14482" x="6232525" y="1919288"/>
          <p14:tracePt t="14499" x="6205538" y="1919288"/>
          <p14:tracePt t="14516" x="6197600" y="1919288"/>
          <p14:tracePt t="14532" x="6188075" y="1919288"/>
          <p14:tracePt t="14552" x="6188075" y="1911350"/>
          <p14:tracePt t="14625" x="6180138" y="1911350"/>
          <p14:tracePt t="14647" x="6170613" y="1911350"/>
          <p14:tracePt t="14683" x="6161088" y="1911350"/>
          <p14:tracePt t="14720" x="6153150" y="1911350"/>
          <p14:tracePt t="14756" x="6143625" y="1911350"/>
          <p14:tracePt t="14793" x="6134100" y="1911350"/>
          <p14:tracePt t="14799" x="6126163" y="1911350"/>
          <p14:tracePt t="14823" x="6108700" y="1901825"/>
          <p14:tracePt t="14832" x="6062663" y="1901825"/>
          <p14:tracePt t="14849" x="6018213" y="1893888"/>
          <p14:tracePt t="14867" x="6000750" y="1893888"/>
          <p14:tracePt t="14882" x="5983288" y="1893888"/>
          <p14:tracePt t="14882" x="5973763" y="1893888"/>
          <p14:tracePt t="14904" x="5973763" y="1884363"/>
          <p14:tracePt t="14915" x="5965825" y="1884363"/>
          <p14:tracePt t="14940" x="5973763" y="1884363"/>
          <p14:tracePt t="15124" x="5983288" y="1884363"/>
          <p14:tracePt t="15175" x="5991225" y="1884363"/>
          <p14:tracePt t="15189" x="6010275" y="1893888"/>
          <p14:tracePt t="15198" x="6081713" y="1911350"/>
          <p14:tracePt t="15215" x="6188075" y="1938338"/>
          <p14:tracePt t="15234" x="6259513" y="1955800"/>
          <p14:tracePt t="15249" x="6330950" y="1982788"/>
          <p14:tracePt t="15265" x="6375400" y="1990725"/>
          <p14:tracePt t="15265" x="6411913" y="2009775"/>
          <p14:tracePt t="15285" x="6446838" y="2009775"/>
          <p14:tracePt t="15299" x="6483350" y="2027238"/>
          <p14:tracePt t="15316" x="6510338" y="2044700"/>
          <p14:tracePt t="15316" x="6527800" y="2054225"/>
          <p14:tracePt t="15336" x="6545263" y="2071688"/>
          <p14:tracePt t="15349" x="6562725" y="2089150"/>
          <p14:tracePt t="15365" x="6589713" y="2108200"/>
          <p14:tracePt t="15386" x="6608763" y="2125663"/>
          <p14:tracePt t="15399" x="6616700" y="2133600"/>
          <p14:tracePt t="15415" x="6626225" y="2152650"/>
          <p14:tracePt t="15434" x="6643688" y="2152650"/>
          <p14:tracePt t="15449" x="6653213" y="2160588"/>
          <p14:tracePt t="15465" x="6670675" y="2179638"/>
          <p14:tracePt t="15465" x="6680200" y="2179638"/>
          <p14:tracePt t="15484" x="6697663" y="2187575"/>
          <p14:tracePt t="15498" x="6724650" y="2205038"/>
          <p14:tracePt t="15518" x="6742113" y="2232025"/>
          <p14:tracePt t="15533" x="6759575" y="2251075"/>
          <p14:tracePt t="15549" x="6769100" y="2259013"/>
          <p14:tracePt t="15565" x="6769100" y="2268538"/>
          <p14:tracePt t="15589" x="6777038" y="2268538"/>
          <p14:tracePt t="15617" x="6777038" y="2276475"/>
          <p14:tracePt t="15695" x="6769100" y="2276475"/>
          <p14:tracePt t="15950" x="6759575" y="2276475"/>
          <p14:tracePt t="15957" x="6751638" y="2276475"/>
          <p14:tracePt t="15965" x="6724650" y="2259013"/>
          <p14:tracePt t="15982" x="6688138" y="2241550"/>
          <p14:tracePt t="16000" x="6661150" y="2241550"/>
          <p14:tracePt t="16016" x="6653213" y="2232025"/>
          <p14:tracePt t="16031" x="6634163" y="2232025"/>
          <p14:tracePt t="16049" x="6616700" y="2224088"/>
          <p14:tracePt t="16065" x="6599238" y="2224088"/>
          <p14:tracePt t="16084" x="6581775" y="2214563"/>
          <p14:tracePt t="16099" x="6562725" y="2214563"/>
          <p14:tracePt t="16114" x="6562725" y="2205038"/>
          <p14:tracePt t="16133" x="6554788" y="2205038"/>
          <p14:tracePt t="16148" x="6554788" y="2197100"/>
          <p14:tracePt t="16165" x="6545263" y="2197100"/>
          <p14:tracePt t="16204" x="6545263" y="2187575"/>
          <p14:tracePt t="16277" x="6537325" y="2187575"/>
          <p14:tracePt t="16297" x="6527800" y="2187575"/>
          <p14:tracePt t="16400" x="6537325" y="2187575"/>
          <p14:tracePt t="16671" x="6545263" y="2187575"/>
          <p14:tracePt t="16678" x="6554788" y="2197100"/>
          <p14:tracePt t="16686" x="6562725" y="2197100"/>
          <p14:tracePt t="16700" x="6581775" y="2197100"/>
          <p14:tracePt t="16730" x="6589713" y="2205038"/>
          <p14:tracePt t="16743" x="6616700" y="2205038"/>
          <p14:tracePt t="16750" x="6643688" y="2205038"/>
          <p14:tracePt t="16766" x="6680200" y="2205038"/>
          <p14:tracePt t="16782" x="6732588" y="2205038"/>
          <p14:tracePt t="16800" x="6769100" y="2205038"/>
          <p14:tracePt t="16816" x="6786563" y="2205038"/>
          <p14:tracePt t="16833" x="6813550" y="2205038"/>
          <p14:tracePt t="16849" x="6823075" y="2205038"/>
          <p14:tracePt t="16865" x="6831013" y="2205038"/>
          <p14:tracePt t="16887" x="6840538" y="2205038"/>
          <p14:tracePt t="16947" x="6848475" y="2205038"/>
          <p14:tracePt t="16990" x="6867525" y="2214563"/>
          <p14:tracePt t="17004" x="6875463" y="2224088"/>
          <p14:tracePt t="17013" x="6946900" y="2251075"/>
          <p14:tracePt t="17033" x="6983413" y="2276475"/>
          <p14:tracePt t="17048" x="7018338" y="2286000"/>
          <p14:tracePt t="17066" x="7062788" y="2303463"/>
          <p14:tracePt t="17082" x="7072313" y="2303463"/>
          <p14:tracePt t="17097" x="7089775" y="2312988"/>
          <p14:tracePt t="17117" x="7099300" y="2312988"/>
          <p14:tracePt t="17130" x="7108825" y="2312988"/>
          <p14:tracePt t="17147" x="7126288" y="2312988"/>
          <p14:tracePt t="17165" x="7134225" y="2312988"/>
          <p14:tracePt t="17187" x="7134225" y="2322513"/>
          <p14:tracePt t="17251" x="7134225" y="2330450"/>
          <p14:tracePt t="17399" x="7134225" y="2339975"/>
          <p14:tracePt t="17959" x="7126288" y="2339975"/>
          <p14:tracePt t="17987" x="7116763" y="2339975"/>
          <p14:tracePt t="18015" x="7108825" y="2339975"/>
          <p14:tracePt t="18059" x="7108825" y="2347913"/>
          <p14:tracePt t="18074" x="7072313" y="2357438"/>
          <p14:tracePt t="18074" x="6831013" y="2428875"/>
          <p14:tracePt t="18143" x="6823075" y="2438400"/>
          <p14:tracePt t="18150" x="6804025" y="2438400"/>
          <p14:tracePt t="18167" x="6796088" y="2446338"/>
          <p14:tracePt t="18181" x="6786563" y="2446338"/>
          <p14:tracePt t="18197" x="6777038" y="2446338"/>
          <p14:tracePt t="18222" x="6769100" y="2446338"/>
          <p14:tracePt t="18403" x="6759575" y="2446338"/>
          <p14:tracePt t="18453" x="6751638" y="2446338"/>
          <p14:tracePt t="18475" x="6742113" y="2446338"/>
          <p14:tracePt t="18553" x="6742113" y="2438400"/>
          <p14:tracePt t="18573" x="6732588" y="2438400"/>
          <p14:tracePt t="18652" x="6724650" y="2438400"/>
          <p14:tracePt t="18795" x="6715125" y="2438400"/>
          <p14:tracePt t="18831" x="6705600" y="2438400"/>
          <p14:tracePt t="18838" x="6688138" y="2438400"/>
          <p14:tracePt t="18847" x="6626225" y="2438400"/>
          <p14:tracePt t="18864" x="6554788" y="2438400"/>
          <p14:tracePt t="18864" x="6527800" y="2438400"/>
          <p14:tracePt t="18883" x="6483350" y="2419350"/>
          <p14:tracePt t="18898" x="6419850" y="2401888"/>
          <p14:tracePt t="18914" x="6375400" y="2393950"/>
          <p14:tracePt t="18914" x="6357938" y="2384425"/>
          <p14:tracePt t="18934" x="6323013" y="2366963"/>
          <p14:tracePt t="18948" x="6303963" y="2357438"/>
          <p14:tracePt t="18964" x="6296025" y="2347913"/>
          <p14:tracePt t="18982" x="6276975" y="2347913"/>
          <p14:tracePt t="18998" x="6269038" y="2347913"/>
          <p14:tracePt t="19027" x="6269038" y="2339975"/>
          <p14:tracePt t="19320" x="6259513" y="2339975"/>
          <p14:tracePt t="19805" x="6251575" y="2339975"/>
          <p14:tracePt t="19920" x="6242050" y="2339975"/>
          <p14:tracePt t="19956" x="6232525" y="2339975"/>
          <p14:tracePt t="20115" x="6224588" y="2339975"/>
          <p14:tracePt t="20216" x="6215063" y="2347913"/>
          <p14:tracePt t="20230" x="6197600" y="2357438"/>
          <p14:tracePt t="20238" x="6143625" y="2384425"/>
          <p14:tracePt t="20247" x="6089650" y="2411413"/>
          <p14:tracePt t="20266" x="6000750" y="2455863"/>
          <p14:tracePt t="20283" x="5973763" y="2455863"/>
          <p14:tracePt t="20298" x="5956300" y="2465388"/>
          <p14:tracePt t="20315" x="5938838" y="2465388"/>
          <p14:tracePt t="20333" x="5929313" y="2465388"/>
          <p14:tracePt t="20347" x="5919788" y="2465388"/>
          <p14:tracePt t="20364" x="5929313" y="2455863"/>
          <p14:tracePt t="20582" x="5956300" y="2455863"/>
          <p14:tracePt t="20589" x="5991225" y="2455863"/>
          <p14:tracePt t="20597" x="6089650" y="2446338"/>
          <p14:tracePt t="20614" x="6143625" y="2446338"/>
          <p14:tracePt t="20614" x="6170613" y="2446338"/>
          <p14:tracePt t="20633" x="6215063" y="2455863"/>
          <p14:tracePt t="20649" x="6276975" y="2465388"/>
          <p14:tracePt t="20664" x="6323013" y="2482850"/>
          <p14:tracePt t="20681" x="6419850" y="2490788"/>
          <p14:tracePt t="20700" x="6500813" y="2509838"/>
          <p14:tracePt t="20715" x="6581775" y="2517775"/>
          <p14:tracePt t="20731" x="6653213" y="2544763"/>
          <p14:tracePt t="20747" x="6724650" y="2571750"/>
          <p14:tracePt t="20766" x="6751638" y="2589213"/>
          <p14:tracePt t="20781" x="6777038" y="2598738"/>
          <p14:tracePt t="20798" x="6796088" y="2598738"/>
          <p14:tracePt t="20815" x="6813550" y="2608263"/>
          <p14:tracePt t="20833" x="6823075" y="2608263"/>
          <p14:tracePt t="20847" x="6831013" y="2608263"/>
          <p14:tracePt t="20884" x="6831013" y="2616200"/>
          <p14:tracePt t="20936" x="6831013" y="2625725"/>
          <p14:tracePt t="21048" x="6831013" y="2633663"/>
          <p14:tracePt t="21098" x="6831013" y="2643188"/>
          <p14:tracePt t="21149" x="6823075" y="2652713"/>
          <p14:tracePt t="21197" x="6804025" y="2652713"/>
          <p14:tracePt t="21212" x="6796088" y="2670175"/>
          <p14:tracePt t="21218" x="6769100" y="2687638"/>
          <p14:tracePt t="21233" x="6751638" y="2697163"/>
          <p14:tracePt t="21248" x="6732588" y="2705100"/>
          <p14:tracePt t="21264" x="6715125" y="2732088"/>
          <p14:tracePt t="21282" x="6705600" y="2741613"/>
          <p14:tracePt t="21298" x="6697663" y="2741613"/>
          <p14:tracePt t="21315" x="6688138" y="2751138"/>
          <p14:tracePt t="21331" x="6680200" y="2751138"/>
          <p14:tracePt t="21358" x="6680200" y="2759075"/>
          <p14:tracePt t="21406" x="6670675" y="2768600"/>
          <p14:tracePt t="21491" x="6670675" y="2776538"/>
          <p14:tracePt t="21497" x="6653213" y="2786063"/>
          <p14:tracePt t="21519" x="6643688" y="2803525"/>
          <p14:tracePt t="21530" x="6608763" y="2830513"/>
          <p14:tracePt t="21548" x="6599238" y="2840038"/>
          <p14:tracePt t="21564" x="6589713" y="2840038"/>
          <p14:tracePt t="21580" x="6581775" y="2847975"/>
          <p14:tracePt t="21597" x="6589713" y="2847975"/>
          <p14:tracePt t="22155" x="6599238" y="2847975"/>
          <p14:tracePt t="22219" x="6608763" y="2847975"/>
          <p14:tracePt t="22248" x="6616700" y="2847975"/>
          <p14:tracePt t="22263" x="6634163" y="2840038"/>
          <p14:tracePt t="22270" x="6661150" y="2840038"/>
          <p14:tracePt t="22280" x="6732588" y="2830513"/>
          <p14:tracePt t="22280" x="6769100" y="2830513"/>
          <p14:tracePt t="22300" x="6813550" y="2830513"/>
          <p14:tracePt t="22317" x="6858000" y="2830513"/>
          <p14:tracePt t="22331" x="6902450" y="2830513"/>
          <p14:tracePt t="22347" x="6919913" y="2830513"/>
          <p14:tracePt t="22364" x="6965950" y="2830513"/>
          <p14:tracePt t="22387" x="6983413" y="2830513"/>
          <p14:tracePt t="22398" x="7010400" y="2830513"/>
          <p14:tracePt t="22398" x="7018338" y="2830513"/>
          <p14:tracePt t="22417" x="7027863" y="2830513"/>
          <p14:tracePt t="22431" x="7045325" y="2830513"/>
          <p14:tracePt t="22447" x="7062788" y="2822575"/>
          <p14:tracePt t="22447" x="7072313" y="2822575"/>
          <p14:tracePt t="22466" x="7081838" y="2822575"/>
          <p14:tracePt t="22480" x="7081838" y="2813050"/>
          <p14:tracePt t="22496" x="7089775" y="2813050"/>
          <p14:tracePt t="22514" x="7099300" y="2813050"/>
          <p14:tracePt t="22555" x="7089775" y="2813050"/>
          <p14:tracePt t="23179" x="7081838" y="2813050"/>
          <p14:tracePt t="23199" x="7062788" y="2813050"/>
          <p14:tracePt t="23213" x="7054850" y="2813050"/>
          <p14:tracePt t="23222" x="7045325" y="2813050"/>
          <p14:tracePt t="23231" x="7018338" y="2822575"/>
          <p14:tracePt t="23247" x="7000875" y="2822575"/>
          <p14:tracePt t="23265" x="6991350" y="2822575"/>
          <p14:tracePt t="23282" x="6983413" y="2822575"/>
          <p14:tracePt t="23310" x="6983413" y="2830513"/>
          <p14:tracePt t="23406" x="6973888" y="2830513"/>
          <p14:tracePt t="23428" x="6965950" y="2830513"/>
          <p14:tracePt t="23450" x="6965950" y="2840038"/>
          <p14:tracePt t="23457" x="6956425" y="2840038"/>
          <p14:tracePt t="23479" x="6946900" y="2840038"/>
          <p14:tracePt t="23508" x="6938963" y="2840038"/>
          <p14:tracePt t="23568" x="6929438" y="2847975"/>
          <p14:tracePt t="23582" x="6919913" y="2847975"/>
          <p14:tracePt t="23642" x="6911975" y="2847975"/>
          <p14:tracePt t="23728" x="6902450" y="2847975"/>
          <p14:tracePt t="23845" x="6894513" y="2847975"/>
          <p14:tracePt t="23913" x="6884988" y="2847975"/>
          <p14:tracePt t="23993" x="6875463" y="2847975"/>
          <p14:tracePt t="24014" x="6867525" y="2847975"/>
          <p14:tracePt t="24021" x="6858000" y="2847975"/>
          <p14:tracePt t="24028" x="6786563" y="2857500"/>
          <p14:tracePt t="24044" x="6715125" y="2857500"/>
          <p14:tracePt t="24061" x="6670675" y="2867025"/>
          <p14:tracePt t="24078" x="6616700" y="2867025"/>
          <p14:tracePt t="24095" x="6581775" y="2867025"/>
          <p14:tracePt t="24111" x="6562725" y="2867025"/>
          <p14:tracePt t="24128" x="6545263" y="2867025"/>
          <p14:tracePt t="24144" x="6527800" y="2847975"/>
          <p14:tracePt t="24161" x="6518275" y="2847975"/>
          <p14:tracePt t="24178" x="6500813" y="2847975"/>
          <p14:tracePt t="24195" x="6491288" y="2840038"/>
          <p14:tracePt t="24211" x="6483350" y="2840038"/>
          <p14:tracePt t="24228" x="6473825" y="2840038"/>
          <p14:tracePt t="24244" x="6465888" y="2840038"/>
          <p14:tracePt t="24261" x="6456363" y="2840038"/>
          <p14:tracePt t="24277" x="6446838" y="2840038"/>
          <p14:tracePt t="24294" x="6438900" y="2830513"/>
          <p14:tracePt t="24311" x="6429375" y="2830513"/>
          <p14:tracePt t="24328" x="6419850" y="2822575"/>
          <p14:tracePt t="24344" x="6411913" y="2822575"/>
          <p14:tracePt t="24361" x="6402388" y="2813050"/>
          <p14:tracePt t="24377" x="6394450" y="2813050"/>
          <p14:tracePt t="24394" x="6384925" y="2813050"/>
          <p14:tracePt t="24411" x="6375400" y="2813050"/>
          <p14:tracePt t="24592" x="6357938" y="2813050"/>
          <p14:tracePt t="24818" x="6340475" y="2822575"/>
          <p14:tracePt t="24825" x="6330950" y="2822575"/>
          <p14:tracePt t="24833" x="6323013" y="2830513"/>
          <p14:tracePt t="24844" x="6296025" y="2830513"/>
          <p14:tracePt t="24861" x="6269038" y="2840038"/>
          <p14:tracePt t="24878" x="6242050" y="2840038"/>
          <p14:tracePt t="24894" x="6224588" y="2840038"/>
          <p14:tracePt t="24911" x="6180138" y="2840038"/>
          <p14:tracePt t="24928" x="6143625" y="2840038"/>
          <p14:tracePt t="24944" x="6134100" y="2840038"/>
          <p14:tracePt t="24961" x="6099175" y="2822575"/>
          <p14:tracePt t="24977" x="6081713" y="2822575"/>
          <p14:tracePt t="24994" x="6072188" y="2813050"/>
          <p14:tracePt t="25012" x="6054725" y="2803525"/>
          <p14:tracePt t="25028" x="6045200" y="2795588"/>
          <p14:tracePt t="25044" x="6037263" y="2795588"/>
          <p14:tracePt t="25061" x="6027738" y="2795588"/>
          <p14:tracePt t="25082" x="6027738" y="2786063"/>
          <p14:tracePt t="25103" x="6018213" y="2786063"/>
          <p14:tracePt t="25152" x="6010275" y="2786063"/>
          <p14:tracePt t="25204" x="6000750" y="2786063"/>
          <p14:tracePt t="25227" x="5991225" y="2786063"/>
          <p14:tracePt t="25249" x="5983288" y="2786063"/>
          <p14:tracePt t="25256" x="5965825" y="2786063"/>
          <p14:tracePt t="25263" x="5938838" y="2786063"/>
          <p14:tracePt t="25278" x="5911850" y="2786063"/>
          <p14:tracePt t="25294" x="5902325" y="2786063"/>
          <p14:tracePt t="25311" x="5875338" y="2786063"/>
          <p14:tracePt t="25328" x="5857875" y="2786063"/>
          <p14:tracePt t="25344" x="5848350" y="2786063"/>
          <p14:tracePt t="25361" x="5830888" y="2786063"/>
          <p14:tracePt t="25378" x="5822950" y="2786063"/>
          <p14:tracePt t="25394" x="5813425" y="2786063"/>
          <p14:tracePt t="25438" x="5803900" y="2786063"/>
          <p14:tracePt t="25491" x="5795963" y="2786063"/>
          <p14:tracePt t="25519" x="5786438" y="2786063"/>
          <p14:tracePt t="25547" x="5776913" y="2786063"/>
          <p14:tracePt t="25596" x="5768975" y="2786063"/>
          <p14:tracePt t="25659" x="5759450" y="2786063"/>
          <p14:tracePt t="25729" x="5751513" y="2786063"/>
          <p14:tracePt t="25800" x="5759450" y="2786063"/>
          <p14:tracePt t="26012" x="5768975" y="2786063"/>
          <p14:tracePt t="26019" x="5786438" y="2786063"/>
          <p14:tracePt t="26028" x="5848350" y="2795588"/>
          <p14:tracePt t="26044" x="5919788" y="2813050"/>
          <p14:tracePt t="26044" x="5946775" y="2813050"/>
          <p14:tracePt t="26062" x="5991225" y="2813050"/>
          <p14:tracePt t="26077" x="6018213" y="2822575"/>
          <p14:tracePt t="26094" x="6045200" y="2822575"/>
          <p14:tracePt t="26112" x="6054725" y="2830513"/>
          <p14:tracePt t="26127" x="6062663" y="2830513"/>
          <p14:tracePt t="26144" x="6072188" y="2830513"/>
          <p14:tracePt t="26161" x="6099175" y="2840038"/>
          <p14:tracePt t="26178" x="6134100" y="2847975"/>
          <p14:tracePt t="26194" x="6170613" y="2857500"/>
          <p14:tracePt t="26211" x="6215063" y="2867025"/>
          <p14:tracePt t="26228" x="6259513" y="2874963"/>
          <p14:tracePt t="26245" x="6276975" y="2874963"/>
          <p14:tracePt t="26261" x="6296025" y="2874963"/>
          <p14:tracePt t="26278" x="6303963" y="2874963"/>
          <p14:tracePt t="26296" x="6313488" y="2884488"/>
          <p14:tracePt t="26313" x="6330950" y="2884488"/>
          <p14:tracePt t="26724" x="6348413" y="2894013"/>
          <p14:tracePt t="26731" x="6394450" y="2901950"/>
          <p14:tracePt t="26747" x="6411913" y="2911475"/>
          <p14:tracePt t="26763" x="6429375" y="2911475"/>
          <p14:tracePt t="26781" x="6438900" y="2911475"/>
          <p14:tracePt t="26796" x="6438900" y="2919413"/>
          <p14:tracePt t="26812" x="6446838" y="2938463"/>
          <p14:tracePt t="26829" x="6465888" y="2965450"/>
          <p14:tracePt t="26847" x="6473825" y="3000375"/>
          <p14:tracePt t="26863" x="6483350" y="3027363"/>
          <p14:tracePt t="26879" x="6491288" y="3062288"/>
          <p14:tracePt t="26900" x="6500813" y="3081338"/>
          <p14:tracePt t="26913" x="6500813" y="3089275"/>
          <p14:tracePt t="26929" x="6510338" y="3098800"/>
          <p14:tracePt t="26947" x="6510338" y="3108325"/>
          <p14:tracePt t="26989" x="6510338" y="3116263"/>
          <p14:tracePt t="27010" x="6510338" y="3125788"/>
          <p14:tracePt t="27065" x="6510338" y="3133725"/>
          <p14:tracePt t="27087" x="6518275" y="3133725"/>
          <p14:tracePt t="27103" x="6518275" y="3143250"/>
          <p14:tracePt t="27125" x="6518275" y="3152775"/>
          <p14:tracePt t="27132" x="6518275" y="3160713"/>
          <p14:tracePt t="27147" x="6518275" y="3179763"/>
          <p14:tracePt t="27164" x="6527800" y="3187700"/>
          <p14:tracePt t="27180" x="6527800" y="3197225"/>
          <p14:tracePt t="27197" x="6537325" y="3205163"/>
          <p14:tracePt t="27213" x="6537325" y="3214688"/>
          <p14:tracePt t="27229" x="6545263" y="3214688"/>
          <p14:tracePt t="27801" x="6554788" y="3214688"/>
          <p14:tracePt t="27808" x="6572250" y="3214688"/>
          <p14:tracePt t="27815" x="6589713" y="3214688"/>
          <p14:tracePt t="27831" x="6608763" y="3214688"/>
          <p14:tracePt t="27847" x="6634163" y="3214688"/>
          <p14:tracePt t="27847" x="6653213" y="3214688"/>
          <p14:tracePt t="27866" x="6697663" y="3214688"/>
          <p14:tracePt t="27885" x="6751638" y="3214688"/>
          <p14:tracePt t="27897" x="6813550" y="3224213"/>
          <p14:tracePt t="27897" x="6840538" y="3232150"/>
          <p14:tracePt t="27915" x="6911975" y="3251200"/>
          <p14:tracePt t="27931" x="6956425" y="3251200"/>
          <p14:tracePt t="27947" x="7000875" y="3251200"/>
          <p14:tracePt t="27965" x="7018338" y="3259138"/>
          <p14:tracePt t="27980" x="7027863" y="3259138"/>
          <p14:tracePt t="27998" x="7037388" y="3259138"/>
          <p14:tracePt t="28014" x="7045325" y="3259138"/>
          <p14:tracePt t="28033" x="7045325" y="3268663"/>
          <p14:tracePt t="28075" x="7054850" y="3268663"/>
          <p14:tracePt t="28152" x="7062788" y="3268663"/>
          <p14:tracePt t="28235" x="7062788" y="3276600"/>
          <p14:tracePt t="28356" x="7054850" y="3295650"/>
          <p14:tracePt t="28883" x="7037388" y="3303588"/>
          <p14:tracePt t="28889" x="7010400" y="3313113"/>
          <p14:tracePt t="28897" x="6973888" y="3330575"/>
          <p14:tracePt t="28915" x="6946900" y="3340100"/>
          <p14:tracePt t="28930" x="6929438" y="3340100"/>
          <p14:tracePt t="28949" x="6919913" y="3340100"/>
          <p14:tracePt t="28963" x="6911975" y="3340100"/>
          <p14:tracePt t="28980" x="6902450" y="3340100"/>
          <p14:tracePt t="28996" x="6894513" y="3340100"/>
          <p14:tracePt t="29080" x="6894513" y="3348038"/>
          <p14:tracePt t="29095" x="6884988" y="3348038"/>
          <p14:tracePt t="29293" x="6875463" y="3348038"/>
          <p14:tracePt t="29388" x="6867525" y="3348038"/>
          <p14:tracePt t="29395" x="6858000" y="3357563"/>
          <p14:tracePt t="29411" x="6796088" y="3375025"/>
          <p14:tracePt t="29417" x="6732588" y="3394075"/>
          <p14:tracePt t="29417" x="6653213" y="3411538"/>
          <p14:tracePt t="29433" x="6537325" y="3438525"/>
          <p14:tracePt t="29447" x="6456363" y="3455988"/>
          <p14:tracePt t="29464" x="6411913" y="3465513"/>
          <p14:tracePt t="29480" x="6375400" y="3473450"/>
          <p14:tracePt t="29499" x="6357938" y="3482975"/>
          <p14:tracePt t="29513" x="6348413" y="3482975"/>
          <p14:tracePt t="29530" x="6340475" y="3482975"/>
          <p14:tracePt t="29546" x="6348413" y="3482975"/>
          <p14:tracePt t="29783" x="6357938" y="3482975"/>
          <p14:tracePt t="29825" x="6357938" y="3473450"/>
          <p14:tracePt t="29885" x="6367463" y="3473450"/>
          <p14:tracePt t="29919" x="6375400" y="3473450"/>
          <p14:tracePt t="29969" x="6375400" y="3465513"/>
          <p14:tracePt t="30020" x="6375400" y="3455988"/>
          <p14:tracePt t="30165" x="6367463" y="3455988"/>
          <p14:tracePt t="30506" x="6357938" y="3455988"/>
          <p14:tracePt t="30536" x="6348413" y="3455988"/>
          <p14:tracePt t="30551" x="6340475" y="3446463"/>
          <p14:tracePt t="30558" x="6323013" y="3438525"/>
          <p14:tracePt t="30566" x="6269038" y="3419475"/>
          <p14:tracePt t="30581" x="6242050" y="3402013"/>
          <p14:tracePt t="30597" x="6224588" y="3384550"/>
          <p14:tracePt t="30614" x="6188075" y="3367088"/>
          <p14:tracePt t="30633" x="6161088" y="3348038"/>
          <p14:tracePt t="30647" x="6153150" y="3340100"/>
          <p14:tracePt t="30664" x="6134100" y="3340100"/>
          <p14:tracePt t="30680" x="6126163" y="3330575"/>
          <p14:tracePt t="30699" x="6126163" y="3322638"/>
          <p14:tracePt t="30713" x="6116638" y="3322638"/>
          <p14:tracePt t="30757" x="6116638" y="3330575"/>
          <p14:tracePt t="31192" x="6116638" y="3340100"/>
          <p14:tracePt t="31221" x="6108700" y="3357563"/>
          <p14:tracePt t="31243" x="6099175" y="3357563"/>
          <p14:tracePt t="31249" x="6089650" y="3367088"/>
          <p14:tracePt t="31266" x="6062663" y="3384550"/>
          <p14:tracePt t="31281" x="6037263" y="3394075"/>
          <p14:tracePt t="31297" x="5991225" y="3402013"/>
          <p14:tracePt t="31316" x="5983288" y="3402013"/>
          <p14:tracePt t="31330" x="5965825" y="3411538"/>
          <p14:tracePt t="31347" x="5956300" y="3411538"/>
          <p14:tracePt t="31363" x="5946775" y="3411538"/>
          <p14:tracePt t="31381" x="5938838" y="3411538"/>
          <p14:tracePt t="31404" x="5929313" y="3411538"/>
          <p14:tracePt t="31413" x="5919788" y="3411538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71"/>
    </mc:Choice>
    <mc:Fallback>
      <p:transition spd="slow" advTm="21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15787" x="5795963" y="3411538"/>
          <p14:tracePt t="15955" x="5527675" y="3419475"/>
          <p14:tracePt t="15962" x="4938713" y="3438525"/>
          <p14:tracePt t="15977" x="4446588" y="3429000"/>
          <p14:tracePt t="15991" x="4098925" y="3419475"/>
          <p14:tracePt t="16008" x="3786188" y="3384550"/>
          <p14:tracePt t="16025" x="3419475" y="3286125"/>
          <p14:tracePt t="16042" x="3224213" y="3170238"/>
          <p14:tracePt t="16057" x="3027363" y="3062288"/>
          <p14:tracePt t="16073" x="2660650" y="2830513"/>
          <p14:tracePt t="16091" x="2473325" y="2714625"/>
          <p14:tracePt t="16107" x="2330450" y="2608263"/>
          <p14:tracePt t="16123" x="2205038" y="2536825"/>
          <p14:tracePt t="16139" x="2143125" y="2509838"/>
          <p14:tracePt t="16158" x="2133600" y="2509838"/>
          <p14:tracePt t="16172" x="2125663" y="2509838"/>
          <p14:tracePt t="16221" x="2116138" y="2500313"/>
          <p14:tracePt t="16237" x="2089150" y="2490788"/>
          <p14:tracePt t="16245" x="2071688" y="2490788"/>
          <p14:tracePt t="16255" x="1965325" y="2446338"/>
          <p14:tracePt t="16273" x="1857375" y="2411413"/>
          <p14:tracePt t="16289" x="1768475" y="2374900"/>
          <p14:tracePt t="16306" x="1643063" y="2312988"/>
          <p14:tracePt t="16324" x="1589088" y="2286000"/>
          <p14:tracePt t="16339" x="1536700" y="2268538"/>
          <p14:tracePt t="16339" x="1509713" y="2251075"/>
          <p14:tracePt t="16359" x="1455738" y="2214563"/>
          <p14:tracePt t="16373" x="1401763" y="2179638"/>
          <p14:tracePt t="16389" x="1339850" y="2152650"/>
          <p14:tracePt t="16389" x="1303338" y="2116138"/>
          <p14:tracePt t="16409" x="1223963" y="2071688"/>
          <p14:tracePt t="16423" x="1133475" y="2027238"/>
          <p14:tracePt t="16440" x="946150" y="1919288"/>
          <p14:tracePt t="16458" x="785813" y="1866900"/>
          <p14:tracePt t="16458" x="687388" y="1830388"/>
          <p14:tracePt t="16480" x="544513" y="1785938"/>
          <p14:tracePt t="16490" x="98425" y="1670050"/>
          <p14:tracePt t="16839" x="0" y="258763"/>
          <p14:tracePt t="17402" x="36513" y="295275"/>
          <p14:tracePt t="17408" x="71438" y="339725"/>
          <p14:tracePt t="17423" x="107950" y="393700"/>
          <p14:tracePt t="17439" x="152400" y="428625"/>
          <p14:tracePt t="17458" x="187325" y="509588"/>
          <p14:tracePt t="17476" x="196850" y="571500"/>
          <p14:tracePt t="17489" x="196850" y="652463"/>
          <p14:tracePt t="17507" x="179388" y="723900"/>
          <p14:tracePt t="17523" x="133350" y="785813"/>
          <p14:tracePt t="17540" x="17463" y="88423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9|7.7|2.1|4.5|1.3|2|3.8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1|19.9|4|5|5.3|9.1|4.3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4|21.3|8.2|8.2|3.6|6.5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1|5.3|1|0.8|1.3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638</TotalTime>
  <Words>201</Words>
  <Application>Microsoft Office PowerPoint</Application>
  <PresentationFormat>عرض على الشاشة (3:4)‏</PresentationFormat>
  <Paragraphs>94</Paragraphs>
  <Slides>7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Times New Roman</vt:lpstr>
      <vt:lpstr>school</vt:lpstr>
      <vt:lpstr>الدرس السابع: اطرح عددين بثلاثة منازل</vt:lpstr>
      <vt:lpstr>عزيزي الطالب: اختر الإجابة الصحيحة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76</cp:revision>
  <dcterms:created xsi:type="dcterms:W3CDTF">2020-05-02T02:36:07Z</dcterms:created>
  <dcterms:modified xsi:type="dcterms:W3CDTF">2020-06-01T10:59:20Z</dcterms:modified>
</cp:coreProperties>
</file>