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66" r:id="rId3"/>
    <p:sldId id="267" r:id="rId4"/>
    <p:sldId id="271" r:id="rId5"/>
    <p:sldId id="269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نمط داكن 2 - تمييز 3/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E4BDB0-1781-49D4-B33D-C455AF4BA989}" type="datetimeFigureOut">
              <a:rPr lang="ar-AE" smtClean="0"/>
              <a:t>09/10/1441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0E0C3B-D040-402A-84AE-AE0C5A75110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31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ma"/><Relationship Id="rId7" Type="http://schemas.openxmlformats.org/officeDocument/2006/relationships/image" Target="../media/image5.png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A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الثاني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A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أكون أشكالا</a:t>
            </a:r>
            <a:endParaRPr lang="ar-SA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8"/>
    </mc:Choice>
    <mc:Fallback xmlns="">
      <p:transition spd="slow" advTm="3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601" x="704850" y="3608388"/>
          <p14:tracePt t="665" x="1125538" y="3830638"/>
          <p14:tracePt t="685" x="1204913" y="3884613"/>
          <p14:tracePt t="702" x="1223963" y="3902075"/>
          <p14:tracePt t="735" x="1223963" y="3911600"/>
          <p14:tracePt t="752" x="1231900" y="3911600"/>
          <p14:tracePt t="787" x="1250950" y="3929063"/>
          <p14:tracePt t="802" x="1258888" y="3938588"/>
          <p14:tracePt t="819" x="1276350" y="3956050"/>
          <p14:tracePt t="835" x="1295400" y="3973513"/>
          <p14:tracePt t="835" x="1303338" y="3983038"/>
          <p14:tracePt t="853" x="1330325" y="4010025"/>
          <p14:tracePt t="869" x="1366838" y="4037013"/>
          <p14:tracePt t="869" x="1393825" y="4054475"/>
          <p14:tracePt t="886" x="1411288" y="4071938"/>
          <p14:tracePt t="902" x="1490663" y="4143375"/>
          <p14:tracePt t="919" x="1544638" y="4187825"/>
          <p14:tracePt t="935" x="1589088" y="4224338"/>
          <p14:tracePt t="935" x="1598613" y="4241800"/>
          <p14:tracePt t="952" x="1633538" y="4268788"/>
          <p14:tracePt t="968" x="1660525" y="4295775"/>
          <p14:tracePt t="987" x="1714500" y="4340225"/>
          <p14:tracePt t="1003" x="1768475" y="4367213"/>
          <p14:tracePt t="1019" x="1847850" y="4394200"/>
          <p14:tracePt t="1035" x="1928813" y="4429125"/>
          <p14:tracePt t="1051" x="2017713" y="4473575"/>
          <p14:tracePt t="1051" x="2071688" y="4500563"/>
          <p14:tracePt t="1070" x="2197100" y="4554538"/>
          <p14:tracePt t="1085" x="2339975" y="4608513"/>
          <p14:tracePt t="1101" x="2490788" y="4660900"/>
          <p14:tracePt t="1417" x="2571750" y="4697413"/>
          <p14:tracePt t="1435" x="2928938" y="4830763"/>
          <p14:tracePt t="1451" x="3224213" y="4973638"/>
          <p14:tracePt t="1467" x="3419475" y="5062538"/>
          <p14:tracePt t="1467" x="3500438" y="5108575"/>
          <p14:tracePt t="1484" x="3652838" y="5232400"/>
          <p14:tracePt t="1501" x="3776663" y="5322888"/>
          <p14:tracePt t="1517" x="3857625" y="5402263"/>
          <p14:tracePt t="1517" x="3894138" y="5438775"/>
          <p14:tracePt t="1534" x="3956050" y="5483225"/>
          <p14:tracePt t="1551" x="4000500" y="5518150"/>
          <p14:tracePt t="1567" x="4044950" y="5537200"/>
          <p14:tracePt t="1567" x="4062413" y="5554663"/>
          <p14:tracePt t="1584" x="4098925" y="5589588"/>
          <p14:tracePt t="1601" x="4143375" y="5634038"/>
          <p14:tracePt t="1618" x="4197350" y="5697538"/>
          <p14:tracePt t="1635" x="4241800" y="5741988"/>
          <p14:tracePt t="1651" x="4251325" y="5776913"/>
          <p14:tracePt t="1669" x="4276725" y="5813425"/>
          <p14:tracePt t="1684" x="4295775" y="5830888"/>
          <p14:tracePt t="1700" x="4313238" y="5857875"/>
          <p14:tracePt t="1719" x="4340225" y="5894388"/>
          <p14:tracePt t="1734" x="4367213" y="5919788"/>
          <p14:tracePt t="1751" x="4411663" y="5956300"/>
          <p14:tracePt t="1751" x="4419600" y="5973763"/>
          <p14:tracePt t="1768" x="4446588" y="6000750"/>
          <p14:tracePt t="1784" x="4473575" y="6018213"/>
          <p14:tracePt t="1800" x="4500563" y="6037263"/>
          <p14:tracePt t="1800" x="4510088" y="6045200"/>
          <p14:tracePt t="1818" x="4537075" y="6072188"/>
          <p14:tracePt t="1835" x="4562475" y="6099175"/>
          <p14:tracePt t="1851" x="4589463" y="6134100"/>
          <p14:tracePt t="1851" x="4598988" y="6143625"/>
          <p14:tracePt t="1868" x="4616450" y="6161088"/>
          <p14:tracePt t="1884" x="4633913" y="6188075"/>
          <p14:tracePt t="1900" x="4652963" y="6197600"/>
          <p14:tracePt t="1919" x="4660900" y="6215063"/>
          <p14:tracePt t="1950" x="4660900" y="6224588"/>
          <p14:tracePt t="2000" x="4660900" y="6232525"/>
          <p14:tracePt t="2100" x="4652963" y="6232525"/>
          <p14:tracePt t="2162" x="4438650" y="6197600"/>
          <p14:tracePt t="2417" x="4419600" y="6180138"/>
          <p14:tracePt t="2432" x="4402138" y="6170613"/>
          <p14:tracePt t="2450" x="4384675" y="6161088"/>
          <p14:tracePt t="2468" x="4367213" y="6153150"/>
          <p14:tracePt t="2487" x="4357688" y="6143625"/>
          <p14:tracePt t="2501" x="4348163" y="6143625"/>
          <p14:tracePt t="2517" x="4348163" y="6134100"/>
          <p14:tracePt t="2535" x="4340225" y="6134100"/>
          <p14:tracePt t="2613" x="4330700" y="61341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313259" y="1624083"/>
            <a:ext cx="631004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عزيزي الطالب : يتوقع منك في نهاية الدرس </a:t>
            </a:r>
            <a:r>
              <a:rPr lang="ar-SA" sz="2800" dirty="0" smtClean="0"/>
              <a:t>ان</a:t>
            </a:r>
            <a:endParaRPr lang="ar-SA" sz="2800" dirty="0"/>
          </a:p>
          <a:p>
            <a:pPr algn="r" rtl="1"/>
            <a:r>
              <a:rPr lang="ar-SA" sz="2800" dirty="0" smtClean="0">
                <a:solidFill>
                  <a:srgbClr val="92D050"/>
                </a:solidFill>
              </a:rPr>
              <a:t>1.ان يكون التلميذ اشكالا من قطع تركيبية</a:t>
            </a:r>
          </a:p>
          <a:p>
            <a:pPr algn="r" rtl="1"/>
            <a:endParaRPr lang="ar-SA" sz="2800" dirty="0" smtClean="0">
              <a:solidFill>
                <a:srgbClr val="92D050"/>
              </a:solidFill>
            </a:endParaRPr>
          </a:p>
          <a:p>
            <a:pPr algn="r" rtl="1"/>
            <a:r>
              <a:rPr lang="ar-SA" sz="2800" dirty="0" smtClean="0">
                <a:solidFill>
                  <a:srgbClr val="92D050"/>
                </a:solidFill>
              </a:rPr>
              <a:t>2.ان يحدد التلميذ عدد الزوايا والاضلاع لكل شكل 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7" name="موجة مزدوجة 6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</a:t>
            </a:r>
            <a:r>
              <a:rPr lang="ar-SA" sz="3600" dirty="0" smtClean="0"/>
              <a:t>الثاني</a:t>
            </a:r>
            <a:endParaRPr lang="ar-AE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8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2"/>
    </mc:Choice>
    <mc:Fallback xmlns="">
      <p:transition spd="slow" advTm="10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9" name="موجة مزدوجة 8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</a:t>
            </a:r>
            <a:r>
              <a:rPr lang="ar-SA" sz="3600" dirty="0" smtClean="0"/>
              <a:t>الثاني</a:t>
            </a:r>
            <a:endParaRPr lang="ar-AE" sz="36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031433" y="1434194"/>
            <a:ext cx="65011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00B050"/>
                </a:solidFill>
              </a:rPr>
              <a:t>اكتب عدد الاضلاع والزوايا لكل شكل</a:t>
            </a:r>
            <a:endParaRPr lang="ar-AE" sz="2400" dirty="0">
              <a:solidFill>
                <a:srgbClr val="00B050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46361"/>
              </p:ext>
            </p:extLst>
          </p:nvPr>
        </p:nvGraphicFramePr>
        <p:xfrm>
          <a:off x="2797791" y="2232211"/>
          <a:ext cx="2975212" cy="2926643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746913"/>
                <a:gridCol w="1228299"/>
              </a:tblGrid>
              <a:tr h="959292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عدد الاضلاع=......</a:t>
                      </a:r>
                    </a:p>
                    <a:p>
                      <a:pPr rtl="1"/>
                      <a:r>
                        <a:rPr lang="ar-SA" dirty="0" smtClean="0"/>
                        <a:t>عدد</a:t>
                      </a:r>
                      <a:r>
                        <a:rPr lang="ar-SA" baseline="0" dirty="0" smtClean="0"/>
                        <a:t> الزوايا=.......</a:t>
                      </a:r>
                      <a:endParaRPr lang="ar-SA" dirty="0" smtClean="0"/>
                    </a:p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951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عدد الاضلاع=......</a:t>
                      </a:r>
                    </a:p>
                    <a:p>
                      <a:pPr rtl="1"/>
                      <a:r>
                        <a:rPr lang="ar-SA" dirty="0" smtClean="0"/>
                        <a:t>عدد</a:t>
                      </a:r>
                      <a:r>
                        <a:rPr lang="ar-SA" baseline="0" dirty="0" smtClean="0"/>
                        <a:t> الزوايا=.......</a:t>
                      </a:r>
                      <a:endParaRPr lang="ar-S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155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عدد الاضلاع=......</a:t>
                      </a:r>
                    </a:p>
                    <a:p>
                      <a:pPr rtl="1"/>
                      <a:r>
                        <a:rPr lang="ar-SA" dirty="0" smtClean="0"/>
                        <a:t>عدد</a:t>
                      </a:r>
                      <a:r>
                        <a:rPr lang="ar-SA" baseline="0" dirty="0" smtClean="0"/>
                        <a:t> الزوايا=.......</a:t>
                      </a:r>
                      <a:endParaRPr lang="ar-SA" dirty="0" smtClean="0"/>
                    </a:p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 flipH="1" flipV="1">
            <a:off x="3357350" y="2394464"/>
            <a:ext cx="341194" cy="758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pSp>
        <p:nvGrpSpPr>
          <p:cNvPr id="15" name="Group 564812"/>
          <p:cNvGrpSpPr/>
          <p:nvPr/>
        </p:nvGrpSpPr>
        <p:grpSpPr>
          <a:xfrm>
            <a:off x="3125338" y="3499412"/>
            <a:ext cx="673244" cy="745042"/>
            <a:chOff x="0" y="0"/>
            <a:chExt cx="778459" cy="680555"/>
          </a:xfrm>
        </p:grpSpPr>
        <p:sp>
          <p:nvSpPr>
            <p:cNvPr id="17" name="Shape 65395"/>
            <p:cNvSpPr/>
            <p:nvPr/>
          </p:nvSpPr>
          <p:spPr>
            <a:xfrm>
              <a:off x="0" y="0"/>
              <a:ext cx="778459" cy="680555"/>
            </a:xfrm>
            <a:custGeom>
              <a:avLst/>
              <a:gdLst/>
              <a:ahLst/>
              <a:cxnLst/>
              <a:rect l="0" t="0" r="0" b="0"/>
              <a:pathLst>
                <a:path w="778459" h="680555">
                  <a:moveTo>
                    <a:pt x="578320" y="0"/>
                  </a:moveTo>
                  <a:lnTo>
                    <a:pt x="778459" y="333896"/>
                  </a:lnTo>
                  <a:lnTo>
                    <a:pt x="589369" y="674167"/>
                  </a:lnTo>
                  <a:lnTo>
                    <a:pt x="200139" y="680555"/>
                  </a:lnTo>
                  <a:lnTo>
                    <a:pt x="0" y="346659"/>
                  </a:lnTo>
                  <a:lnTo>
                    <a:pt x="189078" y="6388"/>
                  </a:lnTo>
                  <a:lnTo>
                    <a:pt x="57832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/>
            </a:lnRef>
            <a:fillRef idx="1">
              <a:srgbClr val="E38FB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</p:grpSp>
      <p:sp>
        <p:nvSpPr>
          <p:cNvPr id="8" name="مثلث متساوي الساقين 7"/>
          <p:cNvSpPr/>
          <p:nvPr/>
        </p:nvSpPr>
        <p:spPr>
          <a:xfrm flipH="1">
            <a:off x="3125338" y="4407438"/>
            <a:ext cx="750627" cy="697493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مربع نص 11"/>
          <p:cNvSpPr txBox="1"/>
          <p:nvPr/>
        </p:nvSpPr>
        <p:spPr>
          <a:xfrm>
            <a:off x="2797792" y="5472752"/>
            <a:ext cx="32802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 smtClean="0"/>
              <a:t>احسنتم الاجابة</a:t>
            </a:r>
            <a:endParaRPr lang="ar-AE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6"/>
    </mc:Choice>
    <mc:Fallback xmlns=""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188" x="4340225" y="6108700"/>
          <p14:tracePt t="6611" x="4367213" y="6072188"/>
          <p14:tracePt t="6619" x="4411663" y="6018213"/>
          <p14:tracePt t="6625" x="4545013" y="5894388"/>
          <p14:tracePt t="6642" x="4803775" y="5680075"/>
          <p14:tracePt t="6656" x="5214938" y="5330825"/>
          <p14:tracePt t="6677" x="5483225" y="5143500"/>
          <p14:tracePt t="6677" x="5626100" y="5062538"/>
          <p14:tracePt t="6697" x="5768975" y="4983163"/>
          <p14:tracePt t="6707" x="5848350" y="4938713"/>
          <p14:tracePt t="6723" x="5911850" y="4902200"/>
          <p14:tracePt t="6740" x="5973763" y="4875213"/>
          <p14:tracePt t="6759" x="5991225" y="4857750"/>
          <p14:tracePt t="6774" x="6027738" y="4840288"/>
          <p14:tracePt t="6789" x="6062663" y="4803775"/>
          <p14:tracePt t="6806" x="6116638" y="4776788"/>
          <p14:tracePt t="6824" x="6161088" y="4751388"/>
          <p14:tracePt t="6840" x="6205538" y="4741863"/>
          <p14:tracePt t="6857" x="6251575" y="4724400"/>
          <p14:tracePt t="6873" x="6357938" y="4660900"/>
          <p14:tracePt t="6890" x="6456363" y="4608513"/>
          <p14:tracePt t="6907" x="6572250" y="4518025"/>
          <p14:tracePt t="6907" x="6634163" y="4483100"/>
          <p14:tracePt t="6926" x="6759575" y="4394200"/>
          <p14:tracePt t="6940" x="6840538" y="4322763"/>
          <p14:tracePt t="6956" x="6919913" y="4268788"/>
          <p14:tracePt t="6956" x="6938963" y="4241800"/>
          <p14:tracePt t="6976" x="7000875" y="4197350"/>
          <p14:tracePt t="6990" x="7062788" y="4143375"/>
          <p14:tracePt t="7007" x="7134225" y="4081463"/>
          <p14:tracePt t="7007" x="7180263" y="4054475"/>
          <p14:tracePt t="7027" x="7242175" y="3990975"/>
          <p14:tracePt t="7041" x="7269163" y="3965575"/>
          <p14:tracePt t="7057" x="7286625" y="3946525"/>
          <p14:tracePt t="7073" x="7286625" y="3929063"/>
          <p14:tracePt t="7090" x="7286625" y="3919538"/>
          <p14:tracePt t="7106" x="7259638" y="3911600"/>
          <p14:tracePt t="7124" x="7232650" y="3902075"/>
          <p14:tracePt t="7124" x="7205663" y="3902075"/>
          <p14:tracePt t="7143" x="7153275" y="3902075"/>
          <p14:tracePt t="7157" x="7081838" y="3902075"/>
          <p14:tracePt t="7173" x="6991350" y="3902075"/>
          <p14:tracePt t="7193" x="6867525" y="3902075"/>
          <p14:tracePt t="7193" x="6796088" y="3902075"/>
          <p14:tracePt t="7209" x="6643688" y="3894138"/>
          <p14:tracePt t="7225" x="6473825" y="3894138"/>
          <p14:tracePt t="7239" x="6251575" y="3894138"/>
          <p14:tracePt t="7259" x="6143625" y="3884613"/>
          <p14:tracePt t="7273" x="6089650" y="3884613"/>
          <p14:tracePt t="7291" x="6027738" y="3884613"/>
          <p14:tracePt t="7308" x="6000750" y="3884613"/>
          <p14:tracePt t="7324" x="5965825" y="3884613"/>
          <p14:tracePt t="7340" x="5919788" y="3894138"/>
          <p14:tracePt t="7340" x="5902325" y="3902075"/>
          <p14:tracePt t="7359" x="5840413" y="3919538"/>
          <p14:tracePt t="7375" x="5795963" y="3938588"/>
          <p14:tracePt t="7390" x="5768975" y="3956050"/>
          <p14:tracePt t="7406" x="5741988" y="3965575"/>
          <p14:tracePt t="7406" x="5732463" y="3973513"/>
          <p14:tracePt t="7426" x="5724525" y="4000500"/>
          <p14:tracePt t="7440" x="5724525" y="40179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9" name="موجة مزدوجة 8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</a:t>
            </a:r>
            <a:r>
              <a:rPr lang="ar-SA" sz="3600" dirty="0" smtClean="0"/>
              <a:t>الثاني</a:t>
            </a:r>
            <a:endParaRPr lang="ar-AE" sz="3600" dirty="0"/>
          </a:p>
        </p:txBody>
      </p:sp>
      <p:pic>
        <p:nvPicPr>
          <p:cNvPr id="7" name="Picture 524940"/>
          <p:cNvPicPr/>
          <p:nvPr/>
        </p:nvPicPr>
        <p:blipFill>
          <a:blip r:embed="rId7"/>
          <a:stretch>
            <a:fillRect/>
          </a:stretch>
        </p:blipFill>
        <p:spPr>
          <a:xfrm>
            <a:off x="4355669" y="2160666"/>
            <a:ext cx="1799919" cy="758435"/>
          </a:xfrm>
          <a:prstGeom prst="rect">
            <a:avLst/>
          </a:prstGeom>
        </p:spPr>
      </p:pic>
      <p:pic>
        <p:nvPicPr>
          <p:cNvPr id="8" name="Picture 524939"/>
          <p:cNvPicPr/>
          <p:nvPr/>
        </p:nvPicPr>
        <p:blipFill>
          <a:blip r:embed="rId8"/>
          <a:stretch>
            <a:fillRect/>
          </a:stretch>
        </p:blipFill>
        <p:spPr>
          <a:xfrm>
            <a:off x="6856203" y="2395778"/>
            <a:ext cx="1799919" cy="517259"/>
          </a:xfrm>
          <a:prstGeom prst="rect">
            <a:avLst/>
          </a:prstGeom>
        </p:spPr>
      </p:pic>
      <p:grpSp>
        <p:nvGrpSpPr>
          <p:cNvPr id="10" name="Group 564812"/>
          <p:cNvGrpSpPr/>
          <p:nvPr/>
        </p:nvGrpSpPr>
        <p:grpSpPr>
          <a:xfrm>
            <a:off x="1106040" y="2261472"/>
            <a:ext cx="673244" cy="745042"/>
            <a:chOff x="0" y="0"/>
            <a:chExt cx="778459" cy="680555"/>
          </a:xfrm>
        </p:grpSpPr>
        <p:sp>
          <p:nvSpPr>
            <p:cNvPr id="11" name="Shape 65395"/>
            <p:cNvSpPr/>
            <p:nvPr/>
          </p:nvSpPr>
          <p:spPr>
            <a:xfrm>
              <a:off x="0" y="0"/>
              <a:ext cx="778459" cy="680555"/>
            </a:xfrm>
            <a:custGeom>
              <a:avLst/>
              <a:gdLst/>
              <a:ahLst/>
              <a:cxnLst/>
              <a:rect l="0" t="0" r="0" b="0"/>
              <a:pathLst>
                <a:path w="778459" h="680555">
                  <a:moveTo>
                    <a:pt x="578320" y="0"/>
                  </a:moveTo>
                  <a:lnTo>
                    <a:pt x="778459" y="333896"/>
                  </a:lnTo>
                  <a:lnTo>
                    <a:pt x="589369" y="674167"/>
                  </a:lnTo>
                  <a:lnTo>
                    <a:pt x="200139" y="680555"/>
                  </a:lnTo>
                  <a:lnTo>
                    <a:pt x="0" y="346659"/>
                  </a:lnTo>
                  <a:lnTo>
                    <a:pt x="189078" y="6388"/>
                  </a:lnTo>
                  <a:lnTo>
                    <a:pt x="57832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/>
            </a:lnRef>
            <a:fillRef idx="1">
              <a:srgbClr val="E38FB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ar-SA"/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7183216" y="3013420"/>
            <a:ext cx="16194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خذ قطعتين من القطع المتشابهة</a:t>
            </a:r>
            <a:endParaRPr lang="ar-AE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3395038" y="3197845"/>
            <a:ext cx="37211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ضمهما الى بعضهما وارسم شكلا حولها</a:t>
            </a:r>
            <a:endParaRPr lang="ar-AE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13958" y="3100763"/>
            <a:ext cx="21653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اذا حصلت على هذا الشكل عد الاضلاع والزوايا</a:t>
            </a:r>
            <a:endParaRPr lang="ar-AE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865280" y="1716862"/>
            <a:ext cx="7127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solidFill>
                  <a:srgbClr val="00B050"/>
                </a:solidFill>
              </a:rPr>
              <a:t>النشاط الأول</a:t>
            </a:r>
            <a:r>
              <a:rPr lang="ar-SA" dirty="0" smtClean="0"/>
              <a:t>: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54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6"/>
    </mc:Choice>
    <mc:Fallback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188" x="4340225" y="6108700"/>
          <p14:tracePt t="6611" x="4367213" y="6072188"/>
          <p14:tracePt t="6619" x="4411663" y="6018213"/>
          <p14:tracePt t="6625" x="4545013" y="5894388"/>
          <p14:tracePt t="6642" x="4803775" y="5680075"/>
          <p14:tracePt t="6656" x="5214938" y="5330825"/>
          <p14:tracePt t="6677" x="5483225" y="5143500"/>
          <p14:tracePt t="6677" x="5626100" y="5062538"/>
          <p14:tracePt t="6697" x="5768975" y="4983163"/>
          <p14:tracePt t="6707" x="5848350" y="4938713"/>
          <p14:tracePt t="6723" x="5911850" y="4902200"/>
          <p14:tracePt t="6740" x="5973763" y="4875213"/>
          <p14:tracePt t="6759" x="5991225" y="4857750"/>
          <p14:tracePt t="6774" x="6027738" y="4840288"/>
          <p14:tracePt t="6789" x="6062663" y="4803775"/>
          <p14:tracePt t="6806" x="6116638" y="4776788"/>
          <p14:tracePt t="6824" x="6161088" y="4751388"/>
          <p14:tracePt t="6840" x="6205538" y="4741863"/>
          <p14:tracePt t="6857" x="6251575" y="4724400"/>
          <p14:tracePt t="6873" x="6357938" y="4660900"/>
          <p14:tracePt t="6890" x="6456363" y="4608513"/>
          <p14:tracePt t="6907" x="6572250" y="4518025"/>
          <p14:tracePt t="6907" x="6634163" y="4483100"/>
          <p14:tracePt t="6926" x="6759575" y="4394200"/>
          <p14:tracePt t="6940" x="6840538" y="4322763"/>
          <p14:tracePt t="6956" x="6919913" y="4268788"/>
          <p14:tracePt t="6956" x="6938963" y="4241800"/>
          <p14:tracePt t="6976" x="7000875" y="4197350"/>
          <p14:tracePt t="6990" x="7062788" y="4143375"/>
          <p14:tracePt t="7007" x="7134225" y="4081463"/>
          <p14:tracePt t="7007" x="7180263" y="4054475"/>
          <p14:tracePt t="7027" x="7242175" y="3990975"/>
          <p14:tracePt t="7041" x="7269163" y="3965575"/>
          <p14:tracePt t="7057" x="7286625" y="3946525"/>
          <p14:tracePt t="7073" x="7286625" y="3929063"/>
          <p14:tracePt t="7090" x="7286625" y="3919538"/>
          <p14:tracePt t="7106" x="7259638" y="3911600"/>
          <p14:tracePt t="7124" x="7232650" y="3902075"/>
          <p14:tracePt t="7124" x="7205663" y="3902075"/>
          <p14:tracePt t="7143" x="7153275" y="3902075"/>
          <p14:tracePt t="7157" x="7081838" y="3902075"/>
          <p14:tracePt t="7173" x="6991350" y="3902075"/>
          <p14:tracePt t="7193" x="6867525" y="3902075"/>
          <p14:tracePt t="7193" x="6796088" y="3902075"/>
          <p14:tracePt t="7209" x="6643688" y="3894138"/>
          <p14:tracePt t="7225" x="6473825" y="3894138"/>
          <p14:tracePt t="7239" x="6251575" y="3894138"/>
          <p14:tracePt t="7259" x="6143625" y="3884613"/>
          <p14:tracePt t="7273" x="6089650" y="3884613"/>
          <p14:tracePt t="7291" x="6027738" y="3884613"/>
          <p14:tracePt t="7308" x="6000750" y="3884613"/>
          <p14:tracePt t="7324" x="5965825" y="3884613"/>
          <p14:tracePt t="7340" x="5919788" y="3894138"/>
          <p14:tracePt t="7340" x="5902325" y="3902075"/>
          <p14:tracePt t="7359" x="5840413" y="3919538"/>
          <p14:tracePt t="7375" x="5795963" y="3938588"/>
          <p14:tracePt t="7390" x="5768975" y="3956050"/>
          <p14:tracePt t="7406" x="5741988" y="3965575"/>
          <p14:tracePt t="7406" x="5732463" y="3973513"/>
          <p14:tracePt t="7426" x="5724525" y="4000500"/>
          <p14:tracePt t="7440" x="5724525" y="401796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9" name="موجة مزدوجة 8"/>
          <p:cNvSpPr/>
          <p:nvPr/>
        </p:nvSpPr>
        <p:spPr>
          <a:xfrm rot="10800000" flipH="1" flipV="1">
            <a:off x="865279" y="413527"/>
            <a:ext cx="6980781" cy="900752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الحادي عشر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</a:t>
            </a:r>
            <a:r>
              <a:rPr lang="ar-SA" sz="3600" dirty="0" smtClean="0"/>
              <a:t>الثاني</a:t>
            </a:r>
            <a:endParaRPr lang="ar-AE" sz="3600" dirty="0"/>
          </a:p>
        </p:txBody>
      </p:sp>
      <p:graphicFrame>
        <p:nvGraphicFramePr>
          <p:cNvPr id="34" name="جدول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770141"/>
              </p:ext>
            </p:extLst>
          </p:nvPr>
        </p:nvGraphicFramePr>
        <p:xfrm>
          <a:off x="1413367" y="2140508"/>
          <a:ext cx="5298832" cy="270656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55408"/>
                <a:gridCol w="1336431"/>
                <a:gridCol w="872197"/>
                <a:gridCol w="1134796"/>
              </a:tblGrid>
              <a:tr h="506437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ابدأ</a:t>
                      </a:r>
                      <a:r>
                        <a:rPr lang="ar-SA" baseline="0" dirty="0" smtClean="0"/>
                        <a:t> بهذه القطع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أكون شكلا جديدا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عدد الاضلاع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عدد الزوايا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603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886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" name="Shape 65537"/>
          <p:cNvSpPr/>
          <p:nvPr/>
        </p:nvSpPr>
        <p:spPr>
          <a:xfrm>
            <a:off x="5495416" y="3023230"/>
            <a:ext cx="643291" cy="557033"/>
          </a:xfrm>
          <a:custGeom>
            <a:avLst/>
            <a:gdLst/>
            <a:ahLst/>
            <a:cxnLst/>
            <a:rect l="0" t="0" r="0" b="0"/>
            <a:pathLst>
              <a:path w="643319" h="557136">
                <a:moveTo>
                  <a:pt x="321666" y="0"/>
                </a:moveTo>
                <a:lnTo>
                  <a:pt x="643319" y="557136"/>
                </a:lnTo>
                <a:lnTo>
                  <a:pt x="0" y="557136"/>
                </a:lnTo>
                <a:lnTo>
                  <a:pt x="321666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/>
          </a:lnRef>
          <a:fillRef idx="1">
            <a:srgbClr val="E38FB6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ar-SA"/>
          </a:p>
        </p:txBody>
      </p:sp>
      <p:sp>
        <p:nvSpPr>
          <p:cNvPr id="36" name="Shape 65537"/>
          <p:cNvSpPr/>
          <p:nvPr/>
        </p:nvSpPr>
        <p:spPr>
          <a:xfrm>
            <a:off x="4846817" y="2758856"/>
            <a:ext cx="643291" cy="557033"/>
          </a:xfrm>
          <a:custGeom>
            <a:avLst/>
            <a:gdLst/>
            <a:ahLst/>
            <a:cxnLst/>
            <a:rect l="0" t="0" r="0" b="0"/>
            <a:pathLst>
              <a:path w="643319" h="557136">
                <a:moveTo>
                  <a:pt x="321666" y="0"/>
                </a:moveTo>
                <a:lnTo>
                  <a:pt x="643319" y="557136"/>
                </a:lnTo>
                <a:lnTo>
                  <a:pt x="0" y="557136"/>
                </a:lnTo>
                <a:lnTo>
                  <a:pt x="321666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/>
          </a:lnRef>
          <a:fillRef idx="1">
            <a:srgbClr val="E38FB6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ar-SA"/>
          </a:p>
        </p:txBody>
      </p:sp>
      <p:sp>
        <p:nvSpPr>
          <p:cNvPr id="37" name="Shape 65541"/>
          <p:cNvSpPr/>
          <p:nvPr/>
        </p:nvSpPr>
        <p:spPr>
          <a:xfrm>
            <a:off x="5177805" y="4224465"/>
            <a:ext cx="1232000" cy="646324"/>
          </a:xfrm>
          <a:custGeom>
            <a:avLst/>
            <a:gdLst/>
            <a:ahLst/>
            <a:cxnLst/>
            <a:rect l="0" t="0" r="0" b="0"/>
            <a:pathLst>
              <a:path w="1232053" h="646443">
                <a:moveTo>
                  <a:pt x="616026" y="0"/>
                </a:moveTo>
                <a:lnTo>
                  <a:pt x="1232053" y="323215"/>
                </a:lnTo>
                <a:lnTo>
                  <a:pt x="616026" y="646443"/>
                </a:lnTo>
                <a:lnTo>
                  <a:pt x="0" y="323215"/>
                </a:lnTo>
                <a:lnTo>
                  <a:pt x="616026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/>
          </a:lnRef>
          <a:fillRef idx="1">
            <a:srgbClr val="99BAD7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ar-SA"/>
          </a:p>
        </p:txBody>
      </p:sp>
      <p:sp>
        <p:nvSpPr>
          <p:cNvPr id="38" name="Shape 65537"/>
          <p:cNvSpPr/>
          <p:nvPr/>
        </p:nvSpPr>
        <p:spPr>
          <a:xfrm rot="5625776">
            <a:off x="5145843" y="3905352"/>
            <a:ext cx="643291" cy="557033"/>
          </a:xfrm>
          <a:custGeom>
            <a:avLst/>
            <a:gdLst/>
            <a:ahLst/>
            <a:cxnLst/>
            <a:rect l="0" t="0" r="0" b="0"/>
            <a:pathLst>
              <a:path w="643319" h="557136">
                <a:moveTo>
                  <a:pt x="321666" y="0"/>
                </a:moveTo>
                <a:lnTo>
                  <a:pt x="643319" y="557136"/>
                </a:lnTo>
                <a:lnTo>
                  <a:pt x="0" y="557136"/>
                </a:lnTo>
                <a:lnTo>
                  <a:pt x="321666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/>
          </a:lnRef>
          <a:fillRef idx="1">
            <a:srgbClr val="E38FB6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ar-SA"/>
          </a:p>
        </p:txBody>
      </p:sp>
      <p:sp>
        <p:nvSpPr>
          <p:cNvPr id="39" name="Shape 65537"/>
          <p:cNvSpPr/>
          <p:nvPr/>
        </p:nvSpPr>
        <p:spPr>
          <a:xfrm rot="16200000">
            <a:off x="5773933" y="3905351"/>
            <a:ext cx="643291" cy="557033"/>
          </a:xfrm>
          <a:custGeom>
            <a:avLst/>
            <a:gdLst/>
            <a:ahLst/>
            <a:cxnLst/>
            <a:rect l="0" t="0" r="0" b="0"/>
            <a:pathLst>
              <a:path w="643319" h="557136">
                <a:moveTo>
                  <a:pt x="321666" y="0"/>
                </a:moveTo>
                <a:lnTo>
                  <a:pt x="643319" y="557136"/>
                </a:lnTo>
                <a:lnTo>
                  <a:pt x="0" y="557136"/>
                </a:lnTo>
                <a:lnTo>
                  <a:pt x="321666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/>
          </a:lnRef>
          <a:fillRef idx="1">
            <a:srgbClr val="E38FB6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ar-SA"/>
          </a:p>
        </p:txBody>
      </p:sp>
      <p:sp>
        <p:nvSpPr>
          <p:cNvPr id="40" name="مربع نص 39"/>
          <p:cNvSpPr txBox="1"/>
          <p:nvPr/>
        </p:nvSpPr>
        <p:spPr>
          <a:xfrm>
            <a:off x="1413368" y="1578654"/>
            <a:ext cx="5652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solidFill>
                  <a:srgbClr val="00B050"/>
                </a:solidFill>
              </a:rPr>
              <a:t>حل الجدول التالي حسب المعطيات</a:t>
            </a:r>
            <a:endParaRPr lang="ar-AE" sz="28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76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6"/>
    </mc:Choice>
    <mc:Fallback xmlns=""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188" x="4340225" y="6108700"/>
          <p14:tracePt t="6611" x="4367213" y="6072188"/>
          <p14:tracePt t="6619" x="4411663" y="6018213"/>
          <p14:tracePt t="6625" x="4545013" y="5894388"/>
          <p14:tracePt t="6642" x="4803775" y="5680075"/>
          <p14:tracePt t="6656" x="5214938" y="5330825"/>
          <p14:tracePt t="6677" x="5483225" y="5143500"/>
          <p14:tracePt t="6677" x="5626100" y="5062538"/>
          <p14:tracePt t="6697" x="5768975" y="4983163"/>
          <p14:tracePt t="6707" x="5848350" y="4938713"/>
          <p14:tracePt t="6723" x="5911850" y="4902200"/>
          <p14:tracePt t="6740" x="5973763" y="4875213"/>
          <p14:tracePt t="6759" x="5991225" y="4857750"/>
          <p14:tracePt t="6774" x="6027738" y="4840288"/>
          <p14:tracePt t="6789" x="6062663" y="4803775"/>
          <p14:tracePt t="6806" x="6116638" y="4776788"/>
          <p14:tracePt t="6824" x="6161088" y="4751388"/>
          <p14:tracePt t="6840" x="6205538" y="4741863"/>
          <p14:tracePt t="6857" x="6251575" y="4724400"/>
          <p14:tracePt t="6873" x="6357938" y="4660900"/>
          <p14:tracePt t="6890" x="6456363" y="4608513"/>
          <p14:tracePt t="6907" x="6572250" y="4518025"/>
          <p14:tracePt t="6907" x="6634163" y="4483100"/>
          <p14:tracePt t="6926" x="6759575" y="4394200"/>
          <p14:tracePt t="6940" x="6840538" y="4322763"/>
          <p14:tracePt t="6956" x="6919913" y="4268788"/>
          <p14:tracePt t="6956" x="6938963" y="4241800"/>
          <p14:tracePt t="6976" x="7000875" y="4197350"/>
          <p14:tracePt t="6990" x="7062788" y="4143375"/>
          <p14:tracePt t="7007" x="7134225" y="4081463"/>
          <p14:tracePt t="7007" x="7180263" y="4054475"/>
          <p14:tracePt t="7027" x="7242175" y="3990975"/>
          <p14:tracePt t="7041" x="7269163" y="3965575"/>
          <p14:tracePt t="7057" x="7286625" y="3946525"/>
          <p14:tracePt t="7073" x="7286625" y="3929063"/>
          <p14:tracePt t="7090" x="7286625" y="3919538"/>
          <p14:tracePt t="7106" x="7259638" y="3911600"/>
          <p14:tracePt t="7124" x="7232650" y="3902075"/>
          <p14:tracePt t="7124" x="7205663" y="3902075"/>
          <p14:tracePt t="7143" x="7153275" y="3902075"/>
          <p14:tracePt t="7157" x="7081838" y="3902075"/>
          <p14:tracePt t="7173" x="6991350" y="3902075"/>
          <p14:tracePt t="7193" x="6867525" y="3902075"/>
          <p14:tracePt t="7193" x="6796088" y="3902075"/>
          <p14:tracePt t="7209" x="6643688" y="3894138"/>
          <p14:tracePt t="7225" x="6473825" y="3894138"/>
          <p14:tracePt t="7239" x="6251575" y="3894138"/>
          <p14:tracePt t="7259" x="6143625" y="3884613"/>
          <p14:tracePt t="7273" x="6089650" y="3884613"/>
          <p14:tracePt t="7291" x="6027738" y="3884613"/>
          <p14:tracePt t="7308" x="6000750" y="3884613"/>
          <p14:tracePt t="7324" x="5965825" y="3884613"/>
          <p14:tracePt t="7340" x="5919788" y="3894138"/>
          <p14:tracePt t="7340" x="5902325" y="3902075"/>
          <p14:tracePt t="7359" x="5840413" y="3919538"/>
          <p14:tracePt t="7375" x="5795963" y="3938588"/>
          <p14:tracePt t="7390" x="5768975" y="3956050"/>
          <p14:tracePt t="7406" x="5741988" y="3965575"/>
          <p14:tracePt t="7406" x="5732463" y="3973513"/>
          <p14:tracePt t="7426" x="5724525" y="4000500"/>
          <p14:tracePt t="7440" x="5724525" y="401796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</a:t>
            </a:r>
            <a:r>
              <a:rPr lang="ar-SA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3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9"/>
    </mc:Choice>
    <mc:Fallback xmlns="">
      <p:transition spd="slow" advTm="16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13247" x="6242050" y="3098800"/>
          <p14:tracePt t="14071" x="6205538" y="3071813"/>
          <p14:tracePt t="14077" x="6081713" y="2982913"/>
          <p14:tracePt t="14094" x="5830888" y="2803525"/>
          <p14:tracePt t="14110" x="5340350" y="2455863"/>
          <p14:tracePt t="14110" x="5081588" y="2295525"/>
          <p14:tracePt t="14129" x="4562475" y="2027238"/>
          <p14:tracePt t="14145" x="4152900" y="1768475"/>
          <p14:tracePt t="14160" x="3768725" y="1509713"/>
          <p14:tracePt t="14177" x="3340100" y="1187450"/>
          <p14:tracePt t="14195" x="3108325" y="1017588"/>
          <p14:tracePt t="14211" x="2874963" y="830263"/>
          <p14:tracePt t="14227" x="2589213" y="625475"/>
          <p14:tracePt t="14245" x="2419350" y="527050"/>
          <p14:tracePt t="14261" x="2224088" y="438150"/>
          <p14:tracePt t="14277" x="1973263" y="366713"/>
          <p14:tracePt t="14296" x="1768475" y="330200"/>
          <p14:tracePt t="14512" x="1322388" y="241300"/>
          <p14:tracePt t="14522" x="625475" y="8890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680</TotalTime>
  <Words>152</Words>
  <Application>Microsoft Office PowerPoint</Application>
  <PresentationFormat>عرض على الشاشة (3:4)‏</PresentationFormat>
  <Paragraphs>40</Paragraphs>
  <Slides>6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Times New Roman</vt:lpstr>
      <vt:lpstr>school</vt:lpstr>
      <vt:lpstr>الدرس الثاني أكون أشكالا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83</cp:revision>
  <dcterms:created xsi:type="dcterms:W3CDTF">2020-05-02T02:36:07Z</dcterms:created>
  <dcterms:modified xsi:type="dcterms:W3CDTF">2020-05-31T16:21:06Z</dcterms:modified>
</cp:coreProperties>
</file>