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0"/>
  </p:notesMasterIdLst>
  <p:sldIdLst>
    <p:sldId id="256" r:id="rId2"/>
    <p:sldId id="258" r:id="rId3"/>
    <p:sldId id="267" r:id="rId4"/>
    <p:sldId id="268" r:id="rId5"/>
    <p:sldId id="269" r:id="rId6"/>
    <p:sldId id="270" r:id="rId7"/>
    <p:sldId id="27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37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6A945532-7F3D-4B36-A910-D0D8DE1CB7D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197C48BE-268A-40A4-998E-A15DC114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3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>
                <a:solidFill>
                  <a:srgbClr val="0070C0"/>
                </a:solidFill>
              </a:rPr>
              <a:t>الأثر المغناطيسي للتيار الكهربائي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تأثير المغناطيس على الإبرة المغناطيسية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402398"/>
            <a:ext cx="8229600" cy="4889090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أقرب ببطء إبرة مغناطيسية حرة الحركة على بعد مناسب من أحد قطبي المغناطيس، ماذا ألاحظ؟</a:t>
            </a:r>
          </a:p>
          <a:p>
            <a:pPr marL="0" indent="0" algn="ctr" rtl="1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تهتز الإبرة المغناطيسية، ثم تستقر.</a:t>
            </a:r>
            <a:endParaRPr lang="en-US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A2297CAA-D4DD-4885-9834-3EE34CA20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362" y="3138056"/>
            <a:ext cx="2166192" cy="163889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307C63B0-DCE9-450D-9A10-EB2A75A5B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321" y="3689132"/>
            <a:ext cx="3067589" cy="87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اللغة والفيزياء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44587"/>
            <a:ext cx="8229600" cy="4889090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الإبرة المغناطيسية هي قطعة صغيرة من الفولاذ، رقيقة محددة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الطرفين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ممغنطة، تدور حول محور أفقي، وتستخدم للتعرف على الجهات، وتسمى كذلك إبرة البوصلة.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0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استنتج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44587"/>
            <a:ext cx="8229600" cy="4889090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يحرف المغناطيس الإبرة المغناطيسية</a:t>
            </a:r>
          </a:p>
          <a:p>
            <a:pPr marL="0" indent="0" algn="ctr" rtl="1">
              <a:buNone/>
            </a:pP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سؤال:</a:t>
            </a:r>
          </a:p>
          <a:p>
            <a:pPr marL="0" indent="0" algn="ctr" rtl="1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إلى أي أتجاه يتجه القطب الشمالي لإبرة مغناطيسية حرة الحركة؟</a:t>
            </a:r>
          </a:p>
          <a:p>
            <a:pPr marL="0" indent="0" algn="ctr" rtl="1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يتجه القطب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الشمالي للإبرة المغناطيسية 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نحو الشمال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9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الأثر المغناطيسي للتيار الكهربائي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97397"/>
            <a:ext cx="8229600" cy="488909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أصل  سلكاً نحاسياً في دارة كهربائية مفتوحة كما في الشكل (ب).</a:t>
            </a:r>
          </a:p>
          <a:p>
            <a:pPr marL="0" indent="0" algn="ctr" rtl="1">
              <a:buNone/>
            </a:pP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أصل  الدارة، ماذا ألاحظ؟</a:t>
            </a:r>
          </a:p>
          <a:p>
            <a:pPr marL="0" indent="0" algn="ctr" rtl="1">
              <a:buNone/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تنحرف الإبرة المغناطيسية</a:t>
            </a:r>
          </a:p>
          <a:p>
            <a:pPr marL="0" indent="0" algn="ctr" rtl="1">
              <a:buNone/>
            </a:pP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ماذا يدل ذلك؟</a:t>
            </a:r>
          </a:p>
          <a:p>
            <a:pPr marL="0" indent="0" algn="ctr" rtl="1">
              <a:buNone/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انحراف الإبرة المغناطيسية دليل على وجود قوة مغناطيسية تولدت نتيجة مرور التيار الكهربائي في السلك</a:t>
            </a:r>
          </a:p>
          <a:p>
            <a:pPr marL="0" indent="0" algn="ctr" rtl="1">
              <a:buNone/>
            </a:pPr>
            <a:endParaRPr lang="ar-SA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1F6B8375-38DD-4E49-A274-71A791E51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138" y="4348162"/>
            <a:ext cx="40957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9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الأثر المغناطيسي للتيار الكهربائي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97397"/>
            <a:ext cx="8229600" cy="488909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أفتح الدارة في الشكل (أ) ماذا يحدث للإبرة المغناطيسية؟</a:t>
            </a:r>
          </a:p>
          <a:p>
            <a:pPr marL="0" indent="0" algn="ctr" rtl="1">
              <a:buNone/>
            </a:pPr>
            <a:r>
              <a:rPr lang="ar-SA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لا تنحرف الإبرة المغناطيسية</a:t>
            </a:r>
          </a:p>
          <a:p>
            <a:pPr marL="0" indent="0" algn="ctr" rtl="1">
              <a:buNone/>
            </a:pPr>
            <a:r>
              <a:rPr lang="ar-SA" sz="28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ماذا يدل ذلك</a:t>
            </a:r>
            <a:r>
              <a:rPr lang="ar-SA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lang="ar-SA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 توجد قوة مغناطيسية لعدم مرور التيار الكهربائي في الدارة.</a:t>
            </a:r>
          </a:p>
          <a:p>
            <a:pPr marL="0" indent="0" algn="ctr" rtl="1">
              <a:buNone/>
            </a:pPr>
            <a:endParaRPr lang="ar-SA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1F6B8375-38DD-4E49-A274-71A791E51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138" y="3428999"/>
            <a:ext cx="40957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0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استنتج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44587"/>
            <a:ext cx="8229600" cy="4889090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يؤثر التيار الكهربائي على الإبرة المغناطيسية، كما يؤثر المغناطيس فيها أي أن للتيار الكهربائي أثراً مغناطيسياً.</a:t>
            </a:r>
          </a:p>
        </p:txBody>
      </p:sp>
    </p:spTree>
    <p:extLst>
      <p:ext uri="{BB962C8B-B14F-4D97-AF65-F5344CB8AC3E}">
        <p14:creationId xmlns:p14="http://schemas.microsoft.com/office/powerpoint/2010/main" val="336360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solidFill>
                <a:srgbClr val="9377F9"/>
              </a:solidFill>
            </a:endParaRPr>
          </a:p>
          <a:p>
            <a:pPr marL="0" indent="0" algn="ctr">
              <a:buNone/>
            </a:pPr>
            <a:endParaRPr lang="ar-SA" dirty="0">
              <a:solidFill>
                <a:srgbClr val="9377F9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فقاعة التفكير: على شكل سحابة 6">
            <a:extLst>
              <a:ext uri="{FF2B5EF4-FFF2-40B4-BE49-F238E27FC236}">
                <a16:creationId xmlns:a16="http://schemas.microsoft.com/office/drawing/2014/main" xmlns="" id="{8110006C-2976-43F3-B2F7-70B71A8A3271}"/>
              </a:ext>
            </a:extLst>
          </p:cNvPr>
          <p:cNvSpPr txBox="1">
            <a:spLocks/>
          </p:cNvSpPr>
          <p:nvPr/>
        </p:nvSpPr>
        <p:spPr>
          <a:xfrm>
            <a:off x="1935480" y="655638"/>
            <a:ext cx="5562600" cy="4312602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ar-SA" dirty="0">
                <a:solidFill>
                  <a:schemeClr val="tx1"/>
                </a:solidFill>
              </a:rPr>
              <a:t>دمتم في رعاية الله</a:t>
            </a:r>
          </a:p>
          <a:p>
            <a:pPr marL="0" indent="0" algn="ctr">
              <a:buNone/>
            </a:pPr>
            <a:r>
              <a:rPr lang="ar-SA" dirty="0">
                <a:solidFill>
                  <a:schemeClr val="tx1"/>
                </a:solidFill>
              </a:rPr>
              <a:t> </a:t>
            </a:r>
            <a:endParaRPr lang="ar-S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9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531</TotalTime>
  <Words>204</Words>
  <Application>Microsoft Office PowerPoint</Application>
  <PresentationFormat>عرض على الشاشة (3:4)‏</PresentationFormat>
  <Paragraphs>27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Arial</vt:lpstr>
      <vt:lpstr>Calibri</vt:lpstr>
      <vt:lpstr>Sakkal Majalla</vt:lpstr>
      <vt:lpstr>Times New Roman</vt:lpstr>
      <vt:lpstr>school</vt:lpstr>
      <vt:lpstr>الأثر المغناطيسي للتيار الكهربائي</vt:lpstr>
      <vt:lpstr>تأثير المغناطيس على الإبرة المغناطيسية</vt:lpstr>
      <vt:lpstr>اللغة والفيزياء</vt:lpstr>
      <vt:lpstr>استنتج</vt:lpstr>
      <vt:lpstr>الأثر المغناطيسي للتيار الكهربائي</vt:lpstr>
      <vt:lpstr>الأثر المغناطيسي للتيار الكهربائي</vt:lpstr>
      <vt:lpstr>استنتج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Orange</cp:lastModifiedBy>
  <cp:revision>42</cp:revision>
  <dcterms:created xsi:type="dcterms:W3CDTF">2020-05-02T02:36:07Z</dcterms:created>
  <dcterms:modified xsi:type="dcterms:W3CDTF">2020-06-09T22:30:09Z</dcterms:modified>
</cp:coreProperties>
</file>