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57" r:id="rId3"/>
    <p:sldId id="258" r:id="rId4"/>
    <p:sldId id="259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3200" dirty="0" smtClean="0"/>
            <a:t>أن يذكر التلميذ أمثلة عن الأجسام الساكنة</a:t>
          </a:r>
          <a:endParaRPr lang="ar-SA" sz="320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62F6C7C8-1FD8-4FC0-B246-8116B8A6DDBB}">
      <dgm:prSet phldrT="[نص]"/>
      <dgm:spPr/>
      <dgm:t>
        <a:bodyPr/>
        <a:lstStyle/>
        <a:p>
          <a:pPr rtl="1"/>
          <a:r>
            <a:rPr lang="ar-SY" dirty="0" smtClean="0"/>
            <a:t>أن يميز التلميذ بين الأجسام الساكنة و الأجسام المتحركة</a:t>
          </a:r>
          <a:endParaRPr lang="ar-SA" dirty="0"/>
        </a:p>
      </dgm:t>
    </dgm:pt>
    <dgm:pt modelId="{FBF28314-7040-40FF-8382-A4BE7056B995}" type="parTrans" cxnId="{3D5F27A6-3849-4AA9-B526-70EDF2C8C626}">
      <dgm:prSet/>
      <dgm:spPr/>
      <dgm:t>
        <a:bodyPr/>
        <a:lstStyle/>
        <a:p>
          <a:pPr rtl="1"/>
          <a:endParaRPr lang="ar-SA"/>
        </a:p>
      </dgm:t>
    </dgm:pt>
    <dgm:pt modelId="{8D19E14D-26A5-4456-8318-23B1CD20AD26}" type="sibTrans" cxnId="{3D5F27A6-3849-4AA9-B526-70EDF2C8C626}">
      <dgm:prSet/>
      <dgm:spPr/>
      <dgm:t>
        <a:bodyPr/>
        <a:lstStyle/>
        <a:p>
          <a:pPr rtl="1"/>
          <a:endParaRPr lang="ar-SA"/>
        </a:p>
      </dgm:t>
    </dgm:pt>
    <dgm:pt modelId="{DCBAB626-5E96-4657-86E9-B27B6B8812CD}">
      <dgm:prSet phldrT="[نص]"/>
      <dgm:spPr/>
      <dgm:t>
        <a:bodyPr/>
        <a:lstStyle/>
        <a:p>
          <a:pPr rtl="1"/>
          <a:r>
            <a:rPr lang="ar-SY" dirty="0" smtClean="0"/>
            <a:t>أن يعدد التلميذ بعض الأجسام المتحركة</a:t>
          </a:r>
          <a:endParaRPr lang="ar-SA" dirty="0"/>
        </a:p>
      </dgm:t>
    </dgm:pt>
    <dgm:pt modelId="{DE4EC43C-2F99-4B5F-A83B-085182B13FEA}" type="sib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491E0298-44B7-4FA2-9D1B-9E92865837C3}" type="par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3" custLinFactNeighborX="-2045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3" custAng="10800000" custFlipVert="0" custFlipHor="1" custScaleX="3750" custScaleY="6264" custLinFactNeighborX="-4735" custLinFactNeighborY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60816E74-EC12-4412-903F-C24923432E28}" type="pres">
      <dgm:prSet presAssocID="{2978BC7B-5652-4C8E-A148-1B71679172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F7D482-F3D7-4FFB-B802-B9153E4098AC}" type="pres">
      <dgm:prSet presAssocID="{0749626E-FDA8-4606-B6B1-579BA0CABE3E}" presName="spacer" presStyleCnt="0"/>
      <dgm:spPr/>
    </dgm:pt>
    <dgm:pt modelId="{8253C310-96AB-4260-BD6D-7F91D3ADC455}" type="pres">
      <dgm:prSet presAssocID="{DCBAB626-5E96-4657-86E9-B27B6B8812CD}" presName="comp" presStyleCnt="0"/>
      <dgm:spPr/>
    </dgm:pt>
    <dgm:pt modelId="{CD534E32-D5E9-4E60-A5CD-EF93288975A7}" type="pres">
      <dgm:prSet presAssocID="{DCBAB626-5E96-4657-86E9-B27B6B8812CD}" presName="box" presStyleLbl="node1" presStyleIdx="1" presStyleCnt="3" custLinFactNeighborY="-2182"/>
      <dgm:spPr/>
      <dgm:t>
        <a:bodyPr/>
        <a:lstStyle/>
        <a:p>
          <a:pPr rtl="1"/>
          <a:endParaRPr lang="ar-SA"/>
        </a:p>
      </dgm:t>
    </dgm:pt>
    <dgm:pt modelId="{9FC669B9-CE77-4A5C-9049-39E269E43F9B}" type="pres">
      <dgm:prSet presAssocID="{DCBAB626-5E96-4657-86E9-B27B6B8812CD}" presName="img" presStyleLbl="fgImgPlace1" presStyleIdx="1" presStyleCnt="3" custFlipVert="0" custFlipHor="1" custScaleX="6439" custScaleY="45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605780-21F1-4F32-9BD6-FE3C3786316C}" type="pres">
      <dgm:prSet presAssocID="{DCBAB626-5E96-4657-86E9-B27B6B8812C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93C4741-A5A0-47EB-8B58-4DEB5EAA74A1}" type="pres">
      <dgm:prSet presAssocID="{DE4EC43C-2F99-4B5F-A83B-085182B13FEA}" presName="spacer" presStyleCnt="0"/>
      <dgm:spPr/>
    </dgm:pt>
    <dgm:pt modelId="{11E58C9A-90EA-46E4-8069-61C4B3A047CE}" type="pres">
      <dgm:prSet presAssocID="{62F6C7C8-1FD8-4FC0-B246-8116B8A6DDBB}" presName="comp" presStyleCnt="0"/>
      <dgm:spPr/>
    </dgm:pt>
    <dgm:pt modelId="{76D976F6-6EFB-455E-9F79-557669295ABB}" type="pres">
      <dgm:prSet presAssocID="{62F6C7C8-1FD8-4FC0-B246-8116B8A6DDBB}" presName="box" presStyleLbl="node1" presStyleIdx="2" presStyleCnt="3"/>
      <dgm:spPr/>
      <dgm:t>
        <a:bodyPr/>
        <a:lstStyle/>
        <a:p>
          <a:pPr rtl="1"/>
          <a:endParaRPr lang="ar-SA"/>
        </a:p>
      </dgm:t>
    </dgm:pt>
    <dgm:pt modelId="{66C5AAB5-ADBB-44F1-B7D7-42E4FFFD8925}" type="pres">
      <dgm:prSet presAssocID="{62F6C7C8-1FD8-4FC0-B246-8116B8A6DDBB}" presName="img" presStyleLbl="fgImgPlace1" presStyleIdx="2" presStyleCnt="3" custFlipVert="0" custFlipHor="0" custScaleX="9470" custScaleY="5353"/>
      <dgm:spPr>
        <a:noFill/>
        <a:effectLst>
          <a:reflection blurRad="6350" stA="50000" endA="300" endPos="55000" dir="5400000" sy="-100000" algn="bl" rotWithShape="0"/>
        </a:effectLst>
      </dgm:spPr>
    </dgm:pt>
    <dgm:pt modelId="{8E82DF4B-FA7E-4C8B-A13E-025B0987D990}" type="pres">
      <dgm:prSet presAssocID="{62F6C7C8-1FD8-4FC0-B246-8116B8A6DD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0C79543A-F118-46DF-A76E-5F8F44A5064B}" srcId="{52C5067B-38A2-4062-AED0-75E8BDC5B503}" destId="{DCBAB626-5E96-4657-86E9-B27B6B8812CD}" srcOrd="1" destOrd="0" parTransId="{491E0298-44B7-4FA2-9D1B-9E92865837C3}" sibTransId="{DE4EC43C-2F99-4B5F-A83B-085182B13FEA}"/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3D5F27A6-3849-4AA9-B526-70EDF2C8C626}" srcId="{52C5067B-38A2-4062-AED0-75E8BDC5B503}" destId="{62F6C7C8-1FD8-4FC0-B246-8116B8A6DDBB}" srcOrd="2" destOrd="0" parTransId="{FBF28314-7040-40FF-8382-A4BE7056B995}" sibTransId="{8D19E14D-26A5-4456-8318-23B1CD20AD26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91C3EB92-2D76-4992-B643-239D3F1C27D6}" type="presOf" srcId="{62F6C7C8-1FD8-4FC0-B246-8116B8A6DDBB}" destId="{8E82DF4B-FA7E-4C8B-A13E-025B0987D990}" srcOrd="1" destOrd="0" presId="urn:microsoft.com/office/officeart/2005/8/layout/vList4"/>
    <dgm:cxn modelId="{C7FB60A5-76E6-46D6-BF41-8F7E9AE9592D}" type="presOf" srcId="{DCBAB626-5E96-4657-86E9-B27B6B8812CD}" destId="{BB605780-21F1-4F32-9BD6-FE3C3786316C}" srcOrd="1" destOrd="0" presId="urn:microsoft.com/office/officeart/2005/8/layout/vList4"/>
    <dgm:cxn modelId="{A69CA579-5ABA-4AF1-A414-2B68FB6D15C6}" type="presOf" srcId="{62F6C7C8-1FD8-4FC0-B246-8116B8A6DDBB}" destId="{76D976F6-6EFB-455E-9F79-557669295ABB}" srcOrd="0" destOrd="0" presId="urn:microsoft.com/office/officeart/2005/8/layout/vList4"/>
    <dgm:cxn modelId="{9892D1E2-E721-4EF9-B568-E898CBD18CC6}" type="presOf" srcId="{DCBAB626-5E96-4657-86E9-B27B6B8812CD}" destId="{CD534E32-D5E9-4E60-A5CD-EF93288975A7}" srcOrd="0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  <dgm:cxn modelId="{142C0478-C9F1-408F-919C-0FD10EE39824}" type="presParOf" srcId="{95C2E6CC-B26F-461D-A46B-9BF65218A55B}" destId="{C4F7D482-F3D7-4FFB-B802-B9153E4098AC}" srcOrd="1" destOrd="0" presId="urn:microsoft.com/office/officeart/2005/8/layout/vList4"/>
    <dgm:cxn modelId="{354E4F57-58C8-47A5-B022-7F2997B11DA6}" type="presParOf" srcId="{95C2E6CC-B26F-461D-A46B-9BF65218A55B}" destId="{8253C310-96AB-4260-BD6D-7F91D3ADC455}" srcOrd="2" destOrd="0" presId="urn:microsoft.com/office/officeart/2005/8/layout/vList4"/>
    <dgm:cxn modelId="{9657B665-5EAF-426F-922F-90D0711A7D27}" type="presParOf" srcId="{8253C310-96AB-4260-BD6D-7F91D3ADC455}" destId="{CD534E32-D5E9-4E60-A5CD-EF93288975A7}" srcOrd="0" destOrd="0" presId="urn:microsoft.com/office/officeart/2005/8/layout/vList4"/>
    <dgm:cxn modelId="{8FBD7B11-840A-4CE9-8279-5C0C50220919}" type="presParOf" srcId="{8253C310-96AB-4260-BD6D-7F91D3ADC455}" destId="{9FC669B9-CE77-4A5C-9049-39E269E43F9B}" srcOrd="1" destOrd="0" presId="urn:microsoft.com/office/officeart/2005/8/layout/vList4"/>
    <dgm:cxn modelId="{4714FA54-EEA3-4788-8FA9-63A5692D605F}" type="presParOf" srcId="{8253C310-96AB-4260-BD6D-7F91D3ADC455}" destId="{BB605780-21F1-4F32-9BD6-FE3C3786316C}" srcOrd="2" destOrd="0" presId="urn:microsoft.com/office/officeart/2005/8/layout/vList4"/>
    <dgm:cxn modelId="{A670CB91-CC90-45A8-A780-2516F44F5CA1}" type="presParOf" srcId="{95C2E6CC-B26F-461D-A46B-9BF65218A55B}" destId="{693C4741-A5A0-47EB-8B58-4DEB5EAA74A1}" srcOrd="3" destOrd="0" presId="urn:microsoft.com/office/officeart/2005/8/layout/vList4"/>
    <dgm:cxn modelId="{3C8A5AB4-ADCB-4E66-AC5D-B445436E6A6C}" type="presParOf" srcId="{95C2E6CC-B26F-461D-A46B-9BF65218A55B}" destId="{11E58C9A-90EA-46E4-8069-61C4B3A047CE}" srcOrd="4" destOrd="0" presId="urn:microsoft.com/office/officeart/2005/8/layout/vList4"/>
    <dgm:cxn modelId="{4D5B3116-B5BE-43E1-A041-34E981C0504D}" type="presParOf" srcId="{11E58C9A-90EA-46E4-8069-61C4B3A047CE}" destId="{76D976F6-6EFB-455E-9F79-557669295ABB}" srcOrd="0" destOrd="0" presId="urn:microsoft.com/office/officeart/2005/8/layout/vList4"/>
    <dgm:cxn modelId="{5D84DCF3-5CDA-4C36-8916-CA967DE3DD05}" type="presParOf" srcId="{11E58C9A-90EA-46E4-8069-61C4B3A047CE}" destId="{66C5AAB5-ADBB-44F1-B7D7-42E4FFFD8925}" srcOrd="1" destOrd="0" presId="urn:microsoft.com/office/officeart/2005/8/layout/vList4"/>
    <dgm:cxn modelId="{B7CAF7B9-BDA6-46FE-BAF9-4462C74F12DF}" type="presParOf" srcId="{11E58C9A-90EA-46E4-8069-61C4B3A047CE}" destId="{8E82DF4B-FA7E-4C8B-A13E-025B0987D99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096000" cy="1084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kern="1200" dirty="0" smtClean="0"/>
            <a:t>أن يذكر التلميذ أمثلة عن الأجسام الساكنة</a:t>
          </a:r>
          <a:endParaRPr lang="ar-SA" sz="3200" kern="1200" dirty="0"/>
        </a:p>
      </dsp:txBody>
      <dsp:txXfrm>
        <a:off x="1327671" y="0"/>
        <a:ext cx="4768328" cy="1084711"/>
      </dsp:txXfrm>
    </dsp:sp>
    <dsp:sp modelId="{3D40DE99-FB10-48E3-A87B-8B30225AE7A4}">
      <dsp:nvSpPr>
        <dsp:cNvPr id="0" name=""/>
        <dsp:cNvSpPr/>
      </dsp:nvSpPr>
      <dsp:spPr>
        <a:xfrm rot="10800000" flipH="1">
          <a:off x="637482" y="515185"/>
          <a:ext cx="45720" cy="543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34E32-D5E9-4E60-A5CD-EF93288975A7}">
      <dsp:nvSpPr>
        <dsp:cNvPr id="0" name=""/>
        <dsp:cNvSpPr/>
      </dsp:nvSpPr>
      <dsp:spPr>
        <a:xfrm>
          <a:off x="0" y="1169514"/>
          <a:ext cx="6096000" cy="1084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100" kern="1200" dirty="0" smtClean="0"/>
            <a:t>أن يعدد التلميذ بعض الأجسام المتحركة</a:t>
          </a:r>
          <a:endParaRPr lang="ar-SA" sz="3100" kern="1200" dirty="0"/>
        </a:p>
      </dsp:txBody>
      <dsp:txXfrm>
        <a:off x="1327671" y="1169514"/>
        <a:ext cx="4768328" cy="1084711"/>
      </dsp:txXfrm>
    </dsp:sp>
    <dsp:sp modelId="{9FC669B9-CE77-4A5C-9049-39E269E43F9B}">
      <dsp:nvSpPr>
        <dsp:cNvPr id="0" name=""/>
        <dsp:cNvSpPr/>
      </dsp:nvSpPr>
      <dsp:spPr>
        <a:xfrm flipH="1">
          <a:off x="678819" y="1716013"/>
          <a:ext cx="78504" cy="39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976F6-6EFB-455E-9F79-557669295ABB}">
      <dsp:nvSpPr>
        <dsp:cNvPr id="0" name=""/>
        <dsp:cNvSpPr/>
      </dsp:nvSpPr>
      <dsp:spPr>
        <a:xfrm>
          <a:off x="0" y="2386365"/>
          <a:ext cx="6096000" cy="1084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100" kern="1200" dirty="0" smtClean="0"/>
            <a:t>أن يميز التلميذ بين الأجسام الساكنة و الأجسام المتحركة</a:t>
          </a:r>
          <a:endParaRPr lang="ar-SA" sz="3100" kern="1200" dirty="0"/>
        </a:p>
      </dsp:txBody>
      <dsp:txXfrm>
        <a:off x="1327671" y="2386365"/>
        <a:ext cx="4768328" cy="1084711"/>
      </dsp:txXfrm>
    </dsp:sp>
    <dsp:sp modelId="{66C5AAB5-ADBB-44F1-B7D7-42E4FFFD8925}">
      <dsp:nvSpPr>
        <dsp:cNvPr id="0" name=""/>
        <dsp:cNvSpPr/>
      </dsp:nvSpPr>
      <dsp:spPr>
        <a:xfrm>
          <a:off x="660342" y="2905495"/>
          <a:ext cx="115458" cy="4645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الأجسام الساكنة والأجسام المتحركة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ربع نص 4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903401885"/>
              </p:ext>
            </p:extLst>
          </p:nvPr>
        </p:nvGraphicFramePr>
        <p:xfrm>
          <a:off x="1080654" y="1336450"/>
          <a:ext cx="6096000" cy="347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" y="1161645"/>
            <a:ext cx="3195254" cy="178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10" y="1063363"/>
            <a:ext cx="2619808" cy="198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02" y="3121496"/>
            <a:ext cx="3020724" cy="268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وسيلة شرح مع سهم إلى الأسفل 6"/>
          <p:cNvSpPr/>
          <p:nvPr/>
        </p:nvSpPr>
        <p:spPr>
          <a:xfrm>
            <a:off x="1967345" y="277091"/>
            <a:ext cx="4855369" cy="884554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ربع نص 7"/>
          <p:cNvSpPr txBox="1"/>
          <p:nvPr/>
        </p:nvSpPr>
        <p:spPr>
          <a:xfrm>
            <a:off x="3212521" y="318105"/>
            <a:ext cx="30895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b="1" dirty="0" smtClean="0"/>
              <a:t>تأمل الصور الآتية</a:t>
            </a:r>
            <a:endParaRPr lang="ar-SY" sz="2800" b="1" dirty="0"/>
          </a:p>
        </p:txBody>
      </p:sp>
      <p:sp>
        <p:nvSpPr>
          <p:cNvPr id="9" name="وسيلة شرح مع سهم إلى اليمين 8"/>
          <p:cNvSpPr/>
          <p:nvPr/>
        </p:nvSpPr>
        <p:spPr>
          <a:xfrm>
            <a:off x="1122218" y="3121496"/>
            <a:ext cx="2367393" cy="1528223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مربع نص 9"/>
          <p:cNvSpPr txBox="1"/>
          <p:nvPr/>
        </p:nvSpPr>
        <p:spPr>
          <a:xfrm>
            <a:off x="1371599" y="3309317"/>
            <a:ext cx="101138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أجسام ساكنة</a:t>
            </a:r>
            <a:endParaRPr lang="ar-SY" sz="3200" b="1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1967345" y="277091"/>
            <a:ext cx="4855369" cy="884554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ربع نص 4"/>
          <p:cNvSpPr txBox="1"/>
          <p:nvPr/>
        </p:nvSpPr>
        <p:spPr>
          <a:xfrm>
            <a:off x="3212521" y="318105"/>
            <a:ext cx="30895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b="1" dirty="0" smtClean="0"/>
              <a:t>تأمل الصور الآتية</a:t>
            </a:r>
            <a:endParaRPr lang="ar-SY" sz="28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51" y="1313179"/>
            <a:ext cx="2546274" cy="225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وسيلة شرح مع سهم إلى اليمين 8"/>
          <p:cNvSpPr/>
          <p:nvPr/>
        </p:nvSpPr>
        <p:spPr>
          <a:xfrm>
            <a:off x="2715061" y="3621689"/>
            <a:ext cx="1937902" cy="1528223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مربع نص 9"/>
          <p:cNvSpPr txBox="1"/>
          <p:nvPr/>
        </p:nvSpPr>
        <p:spPr>
          <a:xfrm>
            <a:off x="2582139" y="3712078"/>
            <a:ext cx="126076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200" b="1" dirty="0" smtClean="0"/>
              <a:t>أجسام متحركة</a:t>
            </a:r>
            <a:endParaRPr lang="ar-SY" sz="32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5" y="1161645"/>
            <a:ext cx="2533345" cy="21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ع سهم إلى الأسفل 3"/>
          <p:cNvSpPr/>
          <p:nvPr/>
        </p:nvSpPr>
        <p:spPr>
          <a:xfrm>
            <a:off x="1967345" y="277091"/>
            <a:ext cx="4855369" cy="884554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ربع نص 4"/>
          <p:cNvSpPr txBox="1"/>
          <p:nvPr/>
        </p:nvSpPr>
        <p:spPr>
          <a:xfrm>
            <a:off x="3212521" y="318105"/>
            <a:ext cx="30895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b="1" dirty="0" smtClean="0"/>
              <a:t>تأمل الصور الآتية</a:t>
            </a:r>
            <a:endParaRPr lang="ar-SY" sz="2800" b="1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35" y="882339"/>
            <a:ext cx="3440610" cy="364159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582" y="1161645"/>
            <a:ext cx="3402764" cy="346231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3155369" y="4944278"/>
            <a:ext cx="54725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>
                <a:solidFill>
                  <a:srgbClr val="FF0000"/>
                </a:solidFill>
              </a:rPr>
              <a:t>القوة هي التي تحرك الأجسام</a:t>
            </a:r>
            <a:endParaRPr lang="ar-SY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بيضاوية 3"/>
          <p:cNvSpPr/>
          <p:nvPr/>
        </p:nvSpPr>
        <p:spPr>
          <a:xfrm>
            <a:off x="5500255" y="401782"/>
            <a:ext cx="3020290" cy="108065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ربع نص 4"/>
          <p:cNvSpPr txBox="1"/>
          <p:nvPr/>
        </p:nvSpPr>
        <p:spPr>
          <a:xfrm>
            <a:off x="6497782" y="594441"/>
            <a:ext cx="145472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b="1" dirty="0" smtClean="0"/>
              <a:t>نشاط</a:t>
            </a:r>
            <a:endParaRPr lang="ar-SY" sz="40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-526474" y="1159270"/>
            <a:ext cx="63176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3600" b="1" dirty="0" smtClean="0"/>
              <a:t>أرسم دائرة حول الجسم المتحرك</a:t>
            </a:r>
            <a:endParaRPr lang="ar-SY" sz="36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83" y="4079245"/>
            <a:ext cx="1671668" cy="219283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94" y="2107565"/>
            <a:ext cx="1682111" cy="135731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1579578"/>
            <a:ext cx="1824739" cy="22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/>
          <p:cNvSpPr txBox="1"/>
          <p:nvPr/>
        </p:nvSpPr>
        <p:spPr>
          <a:xfrm>
            <a:off x="2604655" y="2119746"/>
            <a:ext cx="459970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b="1" dirty="0" smtClean="0">
                <a:solidFill>
                  <a:srgbClr val="FF0000"/>
                </a:solidFill>
              </a:rPr>
              <a:t>شكرا لحسن استماعكم</a:t>
            </a:r>
            <a:endParaRPr lang="ar-SY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42</TotalTime>
  <Words>54</Words>
  <Application>Microsoft Office PowerPoint</Application>
  <PresentationFormat>عرض على الشاشة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school</vt:lpstr>
      <vt:lpstr>الصف : الأول المادة : علوم  الدرس : الأجسام الساكنة والأجسام المتحركة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7</cp:revision>
  <dcterms:created xsi:type="dcterms:W3CDTF">2020-05-02T02:36:07Z</dcterms:created>
  <dcterms:modified xsi:type="dcterms:W3CDTF">2020-05-15T21:48:41Z</dcterms:modified>
</cp:coreProperties>
</file>