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61" r:id="rId2"/>
    <p:sldId id="263" r:id="rId3"/>
    <p:sldId id="257" r:id="rId4"/>
    <p:sldId id="258" r:id="rId5"/>
    <p:sldId id="267" r:id="rId6"/>
    <p:sldId id="268" r:id="rId7"/>
    <p:sldId id="269" r:id="rId8"/>
    <p:sldId id="270" r:id="rId9"/>
    <p:sldId id="260" r:id="rId10"/>
    <p:sldId id="265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9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800" dirty="0" smtClean="0"/>
            <a:t>أن يذكر التلميذ معالم الأرض</a:t>
          </a:r>
          <a:endParaRPr lang="ar-SA" sz="48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KW" b="0" dirty="0" smtClean="0"/>
            <a:t>أن </a:t>
          </a:r>
          <a:r>
            <a:rPr lang="ar-SY" b="0" dirty="0" smtClean="0"/>
            <a:t>يميز التلميذ بين القمر والشمس </a:t>
          </a:r>
          <a:endParaRPr lang="ar-SA" b="0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2" custLinFactNeighborX="-204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2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2" custLinFactNeighborY="-2182"/>
      <dgm:spPr/>
      <dgm:t>
        <a:bodyPr/>
        <a:lstStyle/>
        <a:p>
          <a:pPr rtl="1"/>
          <a:endParaRPr lang="ar-SA"/>
        </a:p>
      </dgm:t>
    </dgm:pt>
    <dgm:pt modelId="{9FC669B9-CE77-4A5C-9049-39E269E43F9B}" type="pres">
      <dgm:prSet presAssocID="{DCBAB626-5E96-4657-86E9-B27B6B8812CD}" presName="img" presStyleLbl="fgImgPlace1" presStyleIdx="1" presStyleCnt="2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B605780-21F1-4F32-9BD6-FE3C3786316C}" type="pres">
      <dgm:prSet presAssocID="{DCBAB626-5E96-4657-86E9-B27B6B8812C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096000" cy="1652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/>
            <a:t>أن يذكر التلميذ معالم الأرض</a:t>
          </a:r>
          <a:endParaRPr lang="ar-SA" sz="4800" b="0" kern="1200" dirty="0"/>
        </a:p>
      </dsp:txBody>
      <dsp:txXfrm>
        <a:off x="1384449" y="0"/>
        <a:ext cx="4711550" cy="1652490"/>
      </dsp:txXfrm>
    </dsp:sp>
    <dsp:sp modelId="{3D40DE99-FB10-48E3-A87B-8B30225AE7A4}">
      <dsp:nvSpPr>
        <dsp:cNvPr id="0" name=""/>
        <dsp:cNvSpPr/>
      </dsp:nvSpPr>
      <dsp:spPr>
        <a:xfrm rot="10800000" flipH="1">
          <a:off x="694259" y="784853"/>
          <a:ext cx="45720" cy="82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1781681"/>
          <a:ext cx="6096000" cy="1652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4800" b="0" kern="1200" dirty="0" smtClean="0"/>
            <a:t>أن </a:t>
          </a:r>
          <a:r>
            <a:rPr lang="ar-SY" sz="4800" b="0" kern="1200" dirty="0" smtClean="0"/>
            <a:t>يميز التلميذ بين القمر والشمس </a:t>
          </a:r>
          <a:endParaRPr lang="ar-SA" sz="4800" b="0" kern="1200" dirty="0"/>
        </a:p>
      </dsp:txBody>
      <dsp:txXfrm>
        <a:off x="1384449" y="1781681"/>
        <a:ext cx="4711550" cy="1652490"/>
      </dsp:txXfrm>
    </dsp:sp>
    <dsp:sp modelId="{9FC669B9-CE77-4A5C-9049-39E269E43F9B}">
      <dsp:nvSpPr>
        <dsp:cNvPr id="0" name=""/>
        <dsp:cNvSpPr/>
      </dsp:nvSpPr>
      <dsp:spPr>
        <a:xfrm flipH="1">
          <a:off x="735596" y="2614239"/>
          <a:ext cx="78504" cy="594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23/09/1441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الأرض والسماء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1170709" y="2387998"/>
            <a:ext cx="8146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600" dirty="0" smtClean="0">
                <a:solidFill>
                  <a:srgbClr val="FF0000"/>
                </a:solidFill>
              </a:rPr>
              <a:t>عدد معالم الأرض . </a:t>
            </a:r>
            <a:endParaRPr lang="ar-SY" sz="36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58636" y="678873"/>
            <a:ext cx="60059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4000" dirty="0" smtClean="0"/>
              <a:t>أجب عن السؤال الآتي: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332777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49702486"/>
              </p:ext>
            </p:extLst>
          </p:nvPr>
        </p:nvGraphicFramePr>
        <p:xfrm>
          <a:off x="1080654" y="1336450"/>
          <a:ext cx="6096000" cy="34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-193964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81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67" y="977259"/>
            <a:ext cx="2619375" cy="34364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3" y="977259"/>
            <a:ext cx="4859215" cy="38100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376028" y="4646840"/>
            <a:ext cx="212773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b="1" dirty="0" smtClean="0"/>
              <a:t>بحر</a:t>
            </a:r>
            <a:endParaRPr lang="ar-SY" sz="40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926015" y="4330317"/>
            <a:ext cx="14407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b="1" dirty="0" smtClean="0"/>
              <a:t>نهر</a:t>
            </a:r>
            <a:endParaRPr lang="ar-SY" sz="40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1" y="397485"/>
            <a:ext cx="3818426" cy="313702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7" y="397485"/>
            <a:ext cx="4138246" cy="398108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072662" y="3692769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/>
              <a:t>بحيرة</a:t>
            </a:r>
            <a:endParaRPr lang="ar-SY" sz="4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005754" y="4462210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/>
              <a:t>جبال</a:t>
            </a:r>
            <a:endParaRPr lang="ar-SY" sz="4400" b="1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9" y="369276"/>
            <a:ext cx="3716215" cy="316523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6" y="369276"/>
            <a:ext cx="4627318" cy="395287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072662" y="3692769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/>
              <a:t>وادي</a:t>
            </a:r>
            <a:endParaRPr lang="ar-SY" sz="4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513386" y="4462210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400" b="1" dirty="0" smtClean="0"/>
              <a:t>سهل</a:t>
            </a:r>
            <a:endParaRPr lang="ar-SY" sz="4400" b="1" dirty="0"/>
          </a:p>
        </p:txBody>
      </p:sp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658091" y="2387998"/>
            <a:ext cx="77100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في الأرض تجمعات مائية ويابسة ويحيط بالأرض غلاف جوي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-193964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81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34" y="1094509"/>
            <a:ext cx="4105661" cy="237429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3" y="905659"/>
            <a:ext cx="3947920" cy="28575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60303" y="3862824"/>
            <a:ext cx="39565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200" b="1" dirty="0" smtClean="0"/>
              <a:t>الشمس وسط السماء ظهرا</a:t>
            </a:r>
            <a:endParaRPr lang="ar-SY" sz="32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541934" y="3486383"/>
            <a:ext cx="33980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600" b="1" dirty="0" smtClean="0"/>
              <a:t>شروق الشمس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338252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3" y="435585"/>
            <a:ext cx="4057025" cy="401332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4" y="568645"/>
            <a:ext cx="3816594" cy="37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6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1170709" y="2387998"/>
            <a:ext cx="8146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تظهر الشمس في السماء نهاراً ويظهر القمر ليلاً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114</TotalTime>
  <Words>65</Words>
  <Application>Microsoft Office PowerPoint</Application>
  <PresentationFormat>عرض على الشاشة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school</vt:lpstr>
      <vt:lpstr>الصف : الأول المادة : علوم  الدرس : الأرض والسماء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17</cp:revision>
  <dcterms:created xsi:type="dcterms:W3CDTF">2020-05-02T02:36:07Z</dcterms:created>
  <dcterms:modified xsi:type="dcterms:W3CDTF">2020-05-15T20:27:32Z</dcterms:modified>
</cp:coreProperties>
</file>