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65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4069811"/>
            <a:ext cx="3505200" cy="2216689"/>
          </a:xfrm>
        </p:spPr>
        <p:txBody>
          <a:bodyPr>
            <a:normAutofit/>
          </a:bodyPr>
          <a:lstStyle/>
          <a:p>
            <a:r>
              <a:rPr lang="ar-SA" sz="32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الأشكال الهندسية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مخرجات التعلم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63880" y="1417638"/>
            <a:ext cx="7086600" cy="2742882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85000" lnSpcReduction="10000"/>
          </a:bodyPr>
          <a:lstStyle/>
          <a:p>
            <a:pPr algn="r"/>
            <a:r>
              <a:rPr lang="ar-SA" sz="3200" b="1" dirty="0">
                <a:solidFill>
                  <a:schemeClr val="bg1"/>
                </a:solidFill>
              </a:rPr>
              <a:t>- أن يسمي التلميذ الأشكال الهندسية</a:t>
            </a:r>
            <a:br>
              <a:rPr lang="ar-SA" sz="3200" b="1" dirty="0">
                <a:solidFill>
                  <a:schemeClr val="bg1"/>
                </a:solidFill>
              </a:rPr>
            </a:br>
            <a:r>
              <a:rPr lang="ar-SA" sz="3200" b="1" dirty="0">
                <a:solidFill>
                  <a:schemeClr val="bg1"/>
                </a:solidFill>
              </a:rPr>
              <a:t>- أن يميز التلميذ الأشكال الهندسية</a:t>
            </a:r>
            <a:br>
              <a:rPr lang="ar-SA" sz="3200" b="1" dirty="0">
                <a:solidFill>
                  <a:schemeClr val="bg1"/>
                </a:solidFill>
              </a:rPr>
            </a:br>
            <a:r>
              <a:rPr lang="ar-SA" sz="3200" b="1" dirty="0">
                <a:solidFill>
                  <a:schemeClr val="bg1"/>
                </a:solidFill>
              </a:rPr>
              <a:t>- أن يرسم التلميذ كل شكل هندسي على حدة</a:t>
            </a:r>
            <a:br>
              <a:rPr lang="ar-SA" sz="3200" b="1" dirty="0">
                <a:solidFill>
                  <a:schemeClr val="bg1"/>
                </a:solidFill>
              </a:rPr>
            </a:br>
            <a:r>
              <a:rPr lang="ar-SA" sz="3200" b="1" dirty="0">
                <a:solidFill>
                  <a:schemeClr val="bg1"/>
                </a:solidFill>
              </a:rPr>
              <a:t>- أن يستخدم التلميذ أدوات مختلفة ليشكل أشكالا هندسية</a:t>
            </a:r>
            <a:br>
              <a:rPr lang="ar-SA" sz="3200" b="1" dirty="0">
                <a:solidFill>
                  <a:schemeClr val="bg1"/>
                </a:solidFill>
              </a:rPr>
            </a:br>
            <a:r>
              <a:rPr lang="ar-SA" sz="3200" b="1" dirty="0">
                <a:solidFill>
                  <a:schemeClr val="bg1"/>
                </a:solidFill>
              </a:rPr>
              <a:t>- أن يذكر التلميذ أمثلة من محيطه على الأشكال الهندسية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mal\Desktop\تصوير الدروس\2- الأشكال الهندسية\Screenshot_٢٠٢٠-٠٥-٠٣-٢٣-٣٣-٠٦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73" y="4429245"/>
            <a:ext cx="2037618" cy="21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mal\Desktop\تصوير الدروس\2- الأشكال الهندسية\Screenshot_٢٠٢٠-٠٥-٠٣-٢٣-٢٩-١١-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4203" y="4339292"/>
            <a:ext cx="1850156" cy="22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amal\Desktop\تصوير الدروس\المجسمات-1\Screenshot_٢٠٢٠-٠٥-٠٣-٢٣-٢٩-٣٨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7" y="1839720"/>
            <a:ext cx="1410461" cy="13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كعب 6"/>
          <p:cNvSpPr/>
          <p:nvPr/>
        </p:nvSpPr>
        <p:spPr>
          <a:xfrm>
            <a:off x="4723768" y="3406619"/>
            <a:ext cx="2506331" cy="890747"/>
          </a:xfrm>
          <a:prstGeom prst="cub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3" descr="C:\Users\jamal\Desktop\تصوير الدروس\المجسمات-1\صورة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50" y="1839720"/>
            <a:ext cx="1404938" cy="12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amal\Desktop\تصوير الدروس\المجسمات-1\صورة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2113" y="3258144"/>
            <a:ext cx="1846645" cy="11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>
            <a:off x="4723768" y="980739"/>
            <a:ext cx="3829682" cy="57223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SA" sz="3200" dirty="0" smtClean="0"/>
              <a:t>سم المجسمات التالية</a:t>
            </a:r>
            <a:endParaRPr lang="ar-SA" sz="3200" dirty="0"/>
          </a:p>
        </p:txBody>
      </p:sp>
      <p:sp>
        <p:nvSpPr>
          <p:cNvPr id="11" name="مستطيل 10"/>
          <p:cNvSpPr/>
          <p:nvPr/>
        </p:nvSpPr>
        <p:spPr>
          <a:xfrm>
            <a:off x="5009518" y="395964"/>
            <a:ext cx="3829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دعونا نتذكر الدرس السابق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76536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mal\Desktop\تصوير الدروس\2- الأشكال الهندسية\Screenshot_٢٠٢٠-٠٥-٠٣-٢٣-٣٣-٠٦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73" y="4429245"/>
            <a:ext cx="2037618" cy="21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mal\Desktop\تصوير الدروس\2- الأشكال الهندسية\Screenshot_٢٠٢٠-٠٥-٠٣-٢٣-٢٩-١١-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4203" y="4339292"/>
            <a:ext cx="1850156" cy="22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amal\Desktop\تصوير الدروس\المجسمات-1\Screenshot_٢٠٢٠-٠٥-٠٣-٢٣-٢٩-٣٨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7" y="1839720"/>
            <a:ext cx="1410461" cy="13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كعب 6"/>
          <p:cNvSpPr/>
          <p:nvPr/>
        </p:nvSpPr>
        <p:spPr>
          <a:xfrm>
            <a:off x="4723768" y="3406619"/>
            <a:ext cx="2506331" cy="890747"/>
          </a:xfrm>
          <a:prstGeom prst="cub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3" descr="C:\Users\jamal\Desktop\تصوير الدروس\المجسمات-1\صورة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50" y="1839720"/>
            <a:ext cx="1404938" cy="12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amal\Desktop\تصوير الدروس\المجسمات-1\صورة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2115" y="3301730"/>
            <a:ext cx="1846645" cy="11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>
            <a:off x="4723768" y="980739"/>
            <a:ext cx="3829682" cy="57223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SA" sz="3200" dirty="0" smtClean="0"/>
              <a:t>سم المجسمات التالية</a:t>
            </a:r>
            <a:endParaRPr lang="ar-SA" sz="3200" dirty="0"/>
          </a:p>
        </p:txBody>
      </p:sp>
      <p:sp>
        <p:nvSpPr>
          <p:cNvPr id="11" name="مستطيل 10"/>
          <p:cNvSpPr/>
          <p:nvPr/>
        </p:nvSpPr>
        <p:spPr>
          <a:xfrm>
            <a:off x="5009518" y="395964"/>
            <a:ext cx="3829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دعونا نتذكر الدرس السابق</a:t>
            </a:r>
            <a:endParaRPr lang="ar-SA" sz="3200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71450" y="122211"/>
            <a:ext cx="3934632" cy="276287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>
                <a:solidFill>
                  <a:srgbClr val="00B050"/>
                </a:solidFill>
              </a:rPr>
              <a:t>لو أنك وضعت كل مجسم على ورقة</a:t>
            </a:r>
          </a:p>
          <a:p>
            <a:pPr algn="r"/>
            <a:r>
              <a:rPr lang="ar-SA" sz="3200" b="1" dirty="0">
                <a:solidFill>
                  <a:srgbClr val="00B050"/>
                </a:solidFill>
              </a:rPr>
              <a:t>ثم قمت برسم خط حوله، ما الشكل الذي سينتج عن كل واحد؟</a:t>
            </a:r>
          </a:p>
          <a:p>
            <a:pPr algn="r"/>
            <a:endParaRPr lang="ar-S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1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jamal\Desktop\تصوير الدروس\2- الأشكال الهندسية\Screenshot_٢٠٢٠-٠٥-٠٣-١٧-٤١-١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336280" cy="42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8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943850" cy="5516563"/>
          </a:xfrm>
        </p:spPr>
        <p:txBody>
          <a:bodyPr/>
          <a:lstStyle/>
          <a:p>
            <a:pPr algn="r"/>
            <a:r>
              <a:rPr lang="ar-SA" dirty="0"/>
              <a:t>رسمت زينة خطاً حول أحد سطوح هذه المجسمات، ارسم       دائرة حول الشكل الذي رسمته زينة</a:t>
            </a:r>
            <a:endParaRPr lang="en-US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181725" y="0"/>
            <a:ext cx="260985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نشاط</a:t>
            </a:r>
            <a:endParaRPr lang="ar-SA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56" y="1623060"/>
            <a:ext cx="6502794" cy="3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al\Desktop\تصوير الدروس\2- الأشكال الهندسية\Screenshot_٢٠٢٠-٠٥-٠٣-١٤-١٩-٣١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847851"/>
            <a:ext cx="4120562" cy="35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سحابة 5"/>
          <p:cNvSpPr/>
          <p:nvPr/>
        </p:nvSpPr>
        <p:spPr>
          <a:xfrm>
            <a:off x="640080" y="716280"/>
            <a:ext cx="3124200" cy="163449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لكم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</TotalTime>
  <Words>65</Words>
  <Application>Microsoft Office PowerPoint</Application>
  <PresentationFormat>عرض على الشاشة (3:4)‏</PresentationFormat>
  <Paragraphs>12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الصف : الأول المادة: حساب الدرس: الأشكال الهندسية</vt:lpstr>
      <vt:lpstr>مخرجات التعلم</vt:lpstr>
      <vt:lpstr>سم المجسمات التالية</vt:lpstr>
      <vt:lpstr>سم المجسمات التالية</vt:lpstr>
      <vt:lpstr>عرض تقديمي في PowerPoint</vt:lpstr>
      <vt:lpstr>نشاط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7</cp:revision>
  <dcterms:created xsi:type="dcterms:W3CDTF">2020-05-02T02:36:07Z</dcterms:created>
  <dcterms:modified xsi:type="dcterms:W3CDTF">2020-05-10T11:58:51Z</dcterms:modified>
</cp:coreProperties>
</file>