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1570" y="4511569"/>
            <a:ext cx="3761405" cy="2216689"/>
          </a:xfrm>
        </p:spPr>
        <p:txBody>
          <a:bodyPr/>
          <a:lstStyle/>
          <a:p>
            <a:r>
              <a:rPr lang="ar-SA" b="1" dirty="0">
                <a:solidFill>
                  <a:schemeClr val="accent6"/>
                </a:solidFill>
                <a:latin typeface="Sakkal Majalla" pitchFamily="2" charset="-78"/>
                <a:cs typeface="Sakkal Majalla" pitchFamily="2" charset="-78"/>
              </a:rPr>
              <a:t>الصف : </a:t>
            </a:r>
            <a: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الأول</a:t>
            </a:r>
            <a:b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chemeClr val="accent6"/>
                </a:solidFill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حساب</a:t>
            </a:r>
            <a:b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chemeClr val="accent6"/>
                </a:solidFill>
                <a:latin typeface="Sakkal Majalla" pitchFamily="2" charset="-78"/>
                <a:cs typeface="Sakkal Majalla" pitchFamily="2" charset="-78"/>
              </a:rPr>
              <a:t>الدرس: </a:t>
            </a:r>
            <a:r>
              <a:rPr lang="ar-SA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الأعداد إلى 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dirty="0" smtClean="0"/>
              <a:t>   تذكر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en-US" dirty="0" smtClean="0"/>
              <a:t>(   12</a:t>
            </a:r>
            <a:r>
              <a:rPr lang="ar-SA" dirty="0" smtClean="0"/>
              <a:t>     عد من (  0  )  حتى  (  </a:t>
            </a:r>
          </a:p>
          <a:p>
            <a:pPr marL="0" indent="0" algn="r">
              <a:buNone/>
            </a:pPr>
            <a:endParaRPr lang="ar-SA" dirty="0" smtClean="0"/>
          </a:p>
          <a:p>
            <a:pPr marL="0" indent="0" algn="r">
              <a:buNone/>
            </a:pPr>
            <a:r>
              <a:rPr lang="ar-SA" sz="4000" dirty="0" smtClean="0"/>
              <a:t>   0 ، 1، 2 ، ..... ، 4 – 5 ،      ، 7 – 8 ، 10      ،      ، 12</a:t>
            </a:r>
            <a:endParaRPr lang="en-US" sz="4000" dirty="0"/>
          </a:p>
        </p:txBody>
      </p:sp>
      <p:sp>
        <p:nvSpPr>
          <p:cNvPr id="4" name="مستطيل 3"/>
          <p:cNvSpPr/>
          <p:nvPr/>
        </p:nvSpPr>
        <p:spPr>
          <a:xfrm>
            <a:off x="5501640" y="2819400"/>
            <a:ext cx="685800" cy="5791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/>
          <p:cNvSpPr/>
          <p:nvPr/>
        </p:nvSpPr>
        <p:spPr>
          <a:xfrm>
            <a:off x="2933700" y="2819400"/>
            <a:ext cx="685800" cy="5791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    </a:t>
            </a:r>
            <a:endParaRPr lang="ar-SA" dirty="0"/>
          </a:p>
        </p:txBody>
      </p:sp>
      <p:sp>
        <p:nvSpPr>
          <p:cNvPr id="6" name="مستطيل 5"/>
          <p:cNvSpPr/>
          <p:nvPr/>
        </p:nvSpPr>
        <p:spPr>
          <a:xfrm>
            <a:off x="495300" y="2849880"/>
            <a:ext cx="685800" cy="5791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903720" y="3489960"/>
            <a:ext cx="685800" cy="5791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/>
              <a:t> </a:t>
            </a:r>
            <a:r>
              <a:rPr lang="ar-SA" dirty="0" smtClean="0"/>
              <a:t>هيا... لنعد الأزرار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شكل بيضاوي 3"/>
          <p:cNvSpPr/>
          <p:nvPr/>
        </p:nvSpPr>
        <p:spPr>
          <a:xfrm>
            <a:off x="4876800" y="2697480"/>
            <a:ext cx="289560" cy="2438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شكل بيضاوي 4"/>
          <p:cNvSpPr/>
          <p:nvPr/>
        </p:nvSpPr>
        <p:spPr>
          <a:xfrm>
            <a:off x="5539740" y="3307080"/>
            <a:ext cx="289560" cy="2438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7040880" y="2697480"/>
            <a:ext cx="289560" cy="2438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/>
          <p:cNvSpPr/>
          <p:nvPr/>
        </p:nvSpPr>
        <p:spPr>
          <a:xfrm>
            <a:off x="7040880" y="2072640"/>
            <a:ext cx="289560" cy="2438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6256020" y="2072640"/>
            <a:ext cx="289560" cy="2438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/>
          <p:cNvSpPr/>
          <p:nvPr/>
        </p:nvSpPr>
        <p:spPr>
          <a:xfrm>
            <a:off x="4876800" y="3291840"/>
            <a:ext cx="289560" cy="2438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/>
          <p:cNvSpPr/>
          <p:nvPr/>
        </p:nvSpPr>
        <p:spPr>
          <a:xfrm>
            <a:off x="4876800" y="2072640"/>
            <a:ext cx="289560" cy="2438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/>
          <p:cNvSpPr/>
          <p:nvPr/>
        </p:nvSpPr>
        <p:spPr>
          <a:xfrm>
            <a:off x="6256020" y="2712720"/>
            <a:ext cx="289560" cy="2438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شكل بيضاوي 11"/>
          <p:cNvSpPr/>
          <p:nvPr/>
        </p:nvSpPr>
        <p:spPr>
          <a:xfrm>
            <a:off x="5539740" y="2072640"/>
            <a:ext cx="289560" cy="2438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/>
          <p:cNvSpPr/>
          <p:nvPr/>
        </p:nvSpPr>
        <p:spPr>
          <a:xfrm>
            <a:off x="6256020" y="3291840"/>
            <a:ext cx="289560" cy="2438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/>
          <p:cNvSpPr/>
          <p:nvPr/>
        </p:nvSpPr>
        <p:spPr>
          <a:xfrm>
            <a:off x="7719060" y="3291840"/>
            <a:ext cx="289560" cy="2438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/>
          <p:cNvSpPr/>
          <p:nvPr/>
        </p:nvSpPr>
        <p:spPr>
          <a:xfrm>
            <a:off x="7040880" y="3307080"/>
            <a:ext cx="289560" cy="2438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شكل بيضاوي 15"/>
          <p:cNvSpPr/>
          <p:nvPr/>
        </p:nvSpPr>
        <p:spPr>
          <a:xfrm>
            <a:off x="5539740" y="2712720"/>
            <a:ext cx="289560" cy="2438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مستطيل 5"/>
          <p:cNvSpPr/>
          <p:nvPr/>
        </p:nvSpPr>
        <p:spPr>
          <a:xfrm>
            <a:off x="6964680" y="1813560"/>
            <a:ext cx="57912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/>
          <p:cNvSpPr/>
          <p:nvPr/>
        </p:nvSpPr>
        <p:spPr>
          <a:xfrm>
            <a:off x="7109460" y="1920240"/>
            <a:ext cx="289560" cy="2438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5806440" y="1813560"/>
            <a:ext cx="57912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6385560" y="1813560"/>
            <a:ext cx="57912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6964680" y="2270760"/>
            <a:ext cx="57912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4663440" y="1813560"/>
            <a:ext cx="57912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5242560" y="1813560"/>
            <a:ext cx="57912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6964680" y="3032760"/>
            <a:ext cx="57912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5242560" y="2270760"/>
            <a:ext cx="57912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6385560" y="2270760"/>
            <a:ext cx="57912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5821680" y="2270760"/>
            <a:ext cx="57912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/>
          <p:cNvSpPr/>
          <p:nvPr/>
        </p:nvSpPr>
        <p:spPr>
          <a:xfrm>
            <a:off x="6385560" y="3032760"/>
            <a:ext cx="57912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6964680" y="3489960"/>
            <a:ext cx="57912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>
            <a:off x="4663440" y="2270760"/>
            <a:ext cx="57912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/>
          <p:cNvSpPr/>
          <p:nvPr/>
        </p:nvSpPr>
        <p:spPr>
          <a:xfrm>
            <a:off x="5821680" y="3489960"/>
            <a:ext cx="57912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/>
          <p:cNvSpPr/>
          <p:nvPr/>
        </p:nvSpPr>
        <p:spPr>
          <a:xfrm>
            <a:off x="5227320" y="3032760"/>
            <a:ext cx="57912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4648200" y="3032760"/>
            <a:ext cx="57912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6385560" y="3489960"/>
            <a:ext cx="57912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/>
          <p:cNvSpPr/>
          <p:nvPr/>
        </p:nvSpPr>
        <p:spPr>
          <a:xfrm>
            <a:off x="5806440" y="3032760"/>
            <a:ext cx="57912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24"/>
          <p:cNvSpPr/>
          <p:nvPr/>
        </p:nvSpPr>
        <p:spPr>
          <a:xfrm>
            <a:off x="4663440" y="3489960"/>
            <a:ext cx="57912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ستطيل 25"/>
          <p:cNvSpPr/>
          <p:nvPr/>
        </p:nvSpPr>
        <p:spPr>
          <a:xfrm>
            <a:off x="5242560" y="3489960"/>
            <a:ext cx="57912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شكل بيضاوي 26"/>
          <p:cNvSpPr/>
          <p:nvPr/>
        </p:nvSpPr>
        <p:spPr>
          <a:xfrm>
            <a:off x="5387340" y="1920240"/>
            <a:ext cx="289560" cy="2438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شكل بيضاوي 27"/>
          <p:cNvSpPr/>
          <p:nvPr/>
        </p:nvSpPr>
        <p:spPr>
          <a:xfrm>
            <a:off x="5966460" y="1950720"/>
            <a:ext cx="289560" cy="2438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/>
          <p:cNvSpPr/>
          <p:nvPr/>
        </p:nvSpPr>
        <p:spPr>
          <a:xfrm>
            <a:off x="6530340" y="1920240"/>
            <a:ext cx="289560" cy="2438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شكل بيضاوي 29"/>
          <p:cNvSpPr/>
          <p:nvPr/>
        </p:nvSpPr>
        <p:spPr>
          <a:xfrm>
            <a:off x="6530340" y="2438400"/>
            <a:ext cx="289560" cy="2438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شكل بيضاوي 30"/>
          <p:cNvSpPr/>
          <p:nvPr/>
        </p:nvSpPr>
        <p:spPr>
          <a:xfrm>
            <a:off x="4808220" y="1950720"/>
            <a:ext cx="289560" cy="2438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/>
          <p:cNvSpPr/>
          <p:nvPr/>
        </p:nvSpPr>
        <p:spPr>
          <a:xfrm>
            <a:off x="7048500" y="2438400"/>
            <a:ext cx="289560" cy="2438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شكل بيضاوي 32"/>
          <p:cNvSpPr/>
          <p:nvPr/>
        </p:nvSpPr>
        <p:spPr>
          <a:xfrm>
            <a:off x="5951220" y="3139440"/>
            <a:ext cx="289560" cy="2438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/>
          <p:cNvSpPr/>
          <p:nvPr/>
        </p:nvSpPr>
        <p:spPr>
          <a:xfrm>
            <a:off x="6530340" y="3139440"/>
            <a:ext cx="289560" cy="2438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شكل بيضاوي 34"/>
          <p:cNvSpPr/>
          <p:nvPr/>
        </p:nvSpPr>
        <p:spPr>
          <a:xfrm>
            <a:off x="7132320" y="3139440"/>
            <a:ext cx="289560" cy="2438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شكل بيضاوي 35"/>
          <p:cNvSpPr/>
          <p:nvPr/>
        </p:nvSpPr>
        <p:spPr>
          <a:xfrm>
            <a:off x="4792980" y="2438400"/>
            <a:ext cx="289560" cy="2438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شكل بيضاوي 36"/>
          <p:cNvSpPr/>
          <p:nvPr/>
        </p:nvSpPr>
        <p:spPr>
          <a:xfrm>
            <a:off x="5387340" y="2438400"/>
            <a:ext cx="289560" cy="2438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شكل بيضاوي 37"/>
          <p:cNvSpPr/>
          <p:nvPr/>
        </p:nvSpPr>
        <p:spPr>
          <a:xfrm>
            <a:off x="5966460" y="2438400"/>
            <a:ext cx="289560" cy="2438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مستطيل 38"/>
          <p:cNvSpPr/>
          <p:nvPr/>
        </p:nvSpPr>
        <p:spPr>
          <a:xfrm>
            <a:off x="3307080" y="1889760"/>
            <a:ext cx="914400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10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41" name="مستطيل 40"/>
          <p:cNvSpPr/>
          <p:nvPr/>
        </p:nvSpPr>
        <p:spPr>
          <a:xfrm>
            <a:off x="3307080" y="3032760"/>
            <a:ext cx="914400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3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42" name="شكل بيضاوي 41"/>
          <p:cNvSpPr/>
          <p:nvPr/>
        </p:nvSpPr>
        <p:spPr>
          <a:xfrm>
            <a:off x="5867400" y="4937760"/>
            <a:ext cx="1905000" cy="91440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accent2"/>
                </a:solidFill>
              </a:rPr>
              <a:t>13</a:t>
            </a:r>
            <a:endParaRPr lang="ar-SA" sz="4400" b="1" dirty="0">
              <a:solidFill>
                <a:schemeClr val="accent2"/>
              </a:solidFill>
            </a:endParaRPr>
          </a:p>
        </p:txBody>
      </p:sp>
      <p:sp>
        <p:nvSpPr>
          <p:cNvPr id="3" name="شكل بيضاوي 2"/>
          <p:cNvSpPr/>
          <p:nvPr/>
        </p:nvSpPr>
        <p:spPr>
          <a:xfrm>
            <a:off x="3009900" y="4953000"/>
            <a:ext cx="2667000" cy="89916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خمسة عشر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مستطيل 4"/>
          <p:cNvSpPr/>
          <p:nvPr/>
        </p:nvSpPr>
        <p:spPr>
          <a:xfrm>
            <a:off x="6964680" y="1813560"/>
            <a:ext cx="57912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شكل بيضاوي 5"/>
          <p:cNvSpPr/>
          <p:nvPr/>
        </p:nvSpPr>
        <p:spPr>
          <a:xfrm>
            <a:off x="7109460" y="1920240"/>
            <a:ext cx="289560" cy="2438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5821680" y="1813560"/>
            <a:ext cx="57912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6385560" y="1813560"/>
            <a:ext cx="57912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6400800" y="2270760"/>
            <a:ext cx="57912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6964680" y="2270760"/>
            <a:ext cx="57912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/>
          <p:cNvSpPr/>
          <p:nvPr/>
        </p:nvSpPr>
        <p:spPr>
          <a:xfrm>
            <a:off x="5821680" y="2270760"/>
            <a:ext cx="57912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11"/>
          <p:cNvSpPr/>
          <p:nvPr/>
        </p:nvSpPr>
        <p:spPr>
          <a:xfrm>
            <a:off x="4663440" y="2270760"/>
            <a:ext cx="57912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4663440" y="1813560"/>
            <a:ext cx="57912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/>
          <p:cNvSpPr/>
          <p:nvPr/>
        </p:nvSpPr>
        <p:spPr>
          <a:xfrm>
            <a:off x="5242560" y="1813560"/>
            <a:ext cx="57912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/>
          <p:cNvSpPr/>
          <p:nvPr/>
        </p:nvSpPr>
        <p:spPr>
          <a:xfrm>
            <a:off x="5242560" y="2270760"/>
            <a:ext cx="57912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/>
          <p:cNvSpPr/>
          <p:nvPr/>
        </p:nvSpPr>
        <p:spPr>
          <a:xfrm>
            <a:off x="6416040" y="3185160"/>
            <a:ext cx="57912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/>
          <p:cNvSpPr/>
          <p:nvPr/>
        </p:nvSpPr>
        <p:spPr>
          <a:xfrm>
            <a:off x="6416040" y="3642360"/>
            <a:ext cx="57912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/>
          <p:cNvSpPr/>
          <p:nvPr/>
        </p:nvSpPr>
        <p:spPr>
          <a:xfrm>
            <a:off x="6995160" y="3642360"/>
            <a:ext cx="57912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/>
          <p:cNvSpPr/>
          <p:nvPr/>
        </p:nvSpPr>
        <p:spPr>
          <a:xfrm>
            <a:off x="6979920" y="3185160"/>
            <a:ext cx="57912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/>
          <p:cNvSpPr/>
          <p:nvPr/>
        </p:nvSpPr>
        <p:spPr>
          <a:xfrm>
            <a:off x="5242560" y="3185160"/>
            <a:ext cx="57912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/>
          <p:cNvSpPr/>
          <p:nvPr/>
        </p:nvSpPr>
        <p:spPr>
          <a:xfrm>
            <a:off x="5836920" y="3642360"/>
            <a:ext cx="57912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/>
          <p:cNvSpPr/>
          <p:nvPr/>
        </p:nvSpPr>
        <p:spPr>
          <a:xfrm>
            <a:off x="5836920" y="3185160"/>
            <a:ext cx="57912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/>
          <p:cNvSpPr/>
          <p:nvPr/>
        </p:nvSpPr>
        <p:spPr>
          <a:xfrm>
            <a:off x="4663440" y="3642360"/>
            <a:ext cx="57912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ستطيل 23"/>
          <p:cNvSpPr/>
          <p:nvPr/>
        </p:nvSpPr>
        <p:spPr>
          <a:xfrm>
            <a:off x="5242560" y="3642360"/>
            <a:ext cx="57912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مستطيل 24"/>
          <p:cNvSpPr/>
          <p:nvPr/>
        </p:nvSpPr>
        <p:spPr>
          <a:xfrm>
            <a:off x="4663440" y="3185160"/>
            <a:ext cx="579120" cy="4572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شكل بيضاوي 39"/>
          <p:cNvSpPr/>
          <p:nvPr/>
        </p:nvSpPr>
        <p:spPr>
          <a:xfrm>
            <a:off x="5966460" y="1920240"/>
            <a:ext cx="289560" cy="2438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شكل بيضاوي 40"/>
          <p:cNvSpPr/>
          <p:nvPr/>
        </p:nvSpPr>
        <p:spPr>
          <a:xfrm>
            <a:off x="6560820" y="1965960"/>
            <a:ext cx="289560" cy="2438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2" name="شكل بيضاوي 41"/>
          <p:cNvSpPr/>
          <p:nvPr/>
        </p:nvSpPr>
        <p:spPr>
          <a:xfrm>
            <a:off x="6560820" y="2392680"/>
            <a:ext cx="289560" cy="2438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شكل بيضاوي 42"/>
          <p:cNvSpPr/>
          <p:nvPr/>
        </p:nvSpPr>
        <p:spPr>
          <a:xfrm>
            <a:off x="7124700" y="2377440"/>
            <a:ext cx="289560" cy="2438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4" name="شكل بيضاوي 43"/>
          <p:cNvSpPr/>
          <p:nvPr/>
        </p:nvSpPr>
        <p:spPr>
          <a:xfrm>
            <a:off x="4808220" y="1935480"/>
            <a:ext cx="289560" cy="2438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5" name="شكل بيضاوي 44"/>
          <p:cNvSpPr/>
          <p:nvPr/>
        </p:nvSpPr>
        <p:spPr>
          <a:xfrm>
            <a:off x="5387340" y="1965960"/>
            <a:ext cx="289560" cy="2438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شكل بيضاوي 45"/>
          <p:cNvSpPr/>
          <p:nvPr/>
        </p:nvSpPr>
        <p:spPr>
          <a:xfrm>
            <a:off x="5966460" y="2377440"/>
            <a:ext cx="289560" cy="2438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شكل بيضاوي 46"/>
          <p:cNvSpPr/>
          <p:nvPr/>
        </p:nvSpPr>
        <p:spPr>
          <a:xfrm>
            <a:off x="5387340" y="3291840"/>
            <a:ext cx="289560" cy="2438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شكل بيضاوي 47"/>
          <p:cNvSpPr/>
          <p:nvPr/>
        </p:nvSpPr>
        <p:spPr>
          <a:xfrm>
            <a:off x="4808220" y="2377440"/>
            <a:ext cx="289560" cy="2438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شكل بيضاوي 48"/>
          <p:cNvSpPr/>
          <p:nvPr/>
        </p:nvSpPr>
        <p:spPr>
          <a:xfrm>
            <a:off x="5387340" y="2392680"/>
            <a:ext cx="289560" cy="2438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0" name="شكل بيضاوي 49"/>
          <p:cNvSpPr/>
          <p:nvPr/>
        </p:nvSpPr>
        <p:spPr>
          <a:xfrm>
            <a:off x="4808220" y="3291840"/>
            <a:ext cx="289560" cy="2438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شكل بيضاوي 51"/>
          <p:cNvSpPr/>
          <p:nvPr/>
        </p:nvSpPr>
        <p:spPr>
          <a:xfrm>
            <a:off x="6530340" y="3291840"/>
            <a:ext cx="289560" cy="2438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" name="شكل بيضاوي 52"/>
          <p:cNvSpPr/>
          <p:nvPr/>
        </p:nvSpPr>
        <p:spPr>
          <a:xfrm>
            <a:off x="5981700" y="3291840"/>
            <a:ext cx="289560" cy="24384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3307080" y="1767840"/>
            <a:ext cx="914400" cy="9144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</a:rPr>
              <a:t>10</a:t>
            </a:r>
            <a:endParaRPr lang="ar-SA" sz="2800" b="1" dirty="0">
              <a:solidFill>
                <a:schemeClr val="tx1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307080" y="3185160"/>
            <a:ext cx="914400" cy="9144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4</a:t>
            </a:r>
            <a:endParaRPr lang="ar-SA" sz="3200" b="1" dirty="0">
              <a:solidFill>
                <a:schemeClr val="tx1"/>
              </a:solidFill>
            </a:endParaRPr>
          </a:p>
        </p:txBody>
      </p:sp>
      <p:sp>
        <p:nvSpPr>
          <p:cNvPr id="26" name="شكل بيضاوي 25"/>
          <p:cNvSpPr/>
          <p:nvPr/>
        </p:nvSpPr>
        <p:spPr>
          <a:xfrm>
            <a:off x="2819400" y="5059680"/>
            <a:ext cx="2529840" cy="57912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أربعة </a:t>
            </a:r>
            <a:r>
              <a:rPr lang="ar-SA" sz="32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عشر</a:t>
            </a:r>
            <a:endParaRPr lang="ar-SA" sz="32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7" name="شكل بيضاوي 26"/>
          <p:cNvSpPr/>
          <p:nvPr/>
        </p:nvSpPr>
        <p:spPr>
          <a:xfrm>
            <a:off x="5417820" y="5059680"/>
            <a:ext cx="1432560" cy="579120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14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75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jamal\Desktop\تصوير الدروس\حساب 6 الأعداد إلى 19\Screenshot_٢٠٢٠-٠٥-١٣-١٥-٢١-٣٦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1452563"/>
            <a:ext cx="4457700" cy="441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مستدير الزوايا 3"/>
          <p:cNvSpPr/>
          <p:nvPr/>
        </p:nvSpPr>
        <p:spPr>
          <a:xfrm>
            <a:off x="4937760" y="1295400"/>
            <a:ext cx="914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FF0000"/>
                </a:solidFill>
              </a:rPr>
              <a:t>15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983480" y="2209800"/>
            <a:ext cx="914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FF0000"/>
                </a:solidFill>
              </a:rPr>
              <a:t>17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983480" y="3124200"/>
            <a:ext cx="914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FF0000"/>
                </a:solidFill>
              </a:rPr>
              <a:t>19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4983480" y="4038600"/>
            <a:ext cx="914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FF0000"/>
                </a:solidFill>
              </a:rPr>
              <a:t>16</a:t>
            </a:r>
            <a:endParaRPr lang="ar-SA" sz="3200" dirty="0">
              <a:solidFill>
                <a:srgbClr val="FF0000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983480" y="4953000"/>
            <a:ext cx="91440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18</a:t>
            </a:r>
            <a:endParaRPr lang="ar-SA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53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jamal\Desktop\تصوير الدروس\حساب 6 الأعداد إلى 19\Screenshot_٢٠٢٠-٠٥-١٣-١٥-٢١-٥١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7" y="150942"/>
            <a:ext cx="3838575" cy="289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amal\Desktop\تصوير الدروس\حساب 6 الأعداد إلى 19\Screenshot_٢٠٢٠-٠٥-١٣-١٥-٢١-٥١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349" y="3657471"/>
            <a:ext cx="4186449" cy="272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720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91640"/>
            <a:ext cx="7208520" cy="268192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400" b="1" dirty="0" smtClean="0"/>
              <a:t>إلى اللقاء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122449508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130</TotalTime>
  <Words>59</Words>
  <Application>Microsoft Office PowerPoint</Application>
  <PresentationFormat>عرض على الشاشة (3:4)‏</PresentationFormat>
  <Paragraphs>21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school</vt:lpstr>
      <vt:lpstr>الصف : الأول المادة: حساب الدرس: الأعداد إلى 19</vt:lpstr>
      <vt:lpstr>   تذكر  </vt:lpstr>
      <vt:lpstr> هيا... لنعد الأزرار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‏‏مستخدم Windows</cp:lastModifiedBy>
  <cp:revision>14</cp:revision>
  <dcterms:created xsi:type="dcterms:W3CDTF">2020-05-02T02:36:07Z</dcterms:created>
  <dcterms:modified xsi:type="dcterms:W3CDTF">2020-05-14T14:24:57Z</dcterms:modified>
</cp:coreProperties>
</file>