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Da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diamart.com/proddetail/barley-seeds-14255217588.html" TargetMode="External"/><Relationship Id="rId3" Type="http://schemas.openxmlformats.org/officeDocument/2006/relationships/image" Target="../media/image7.jpg"/><Relationship Id="rId7" Type="http://schemas.openxmlformats.org/officeDocument/2006/relationships/image" Target="../media/image9.jpg"/><Relationship Id="rId12" Type="http://schemas.openxmlformats.org/officeDocument/2006/relationships/hyperlink" Target="http://www.bbc.co.uk/food/black_eyed_bean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ngimg.com/download/36404" TargetMode="External"/><Relationship Id="rId11" Type="http://schemas.openxmlformats.org/officeDocument/2006/relationships/image" Target="../media/image11.jpg"/><Relationship Id="rId5" Type="http://schemas.openxmlformats.org/officeDocument/2006/relationships/image" Target="../media/image8.png"/><Relationship Id="rId10" Type="http://schemas.openxmlformats.org/officeDocument/2006/relationships/hyperlink" Target="https://commons.wikimedia.org/wiki/File:%D0%91%D0%BE%D0%B1%D1%8B.jpg" TargetMode="External"/><Relationship Id="rId4" Type="http://schemas.openxmlformats.org/officeDocument/2006/relationships/hyperlink" Target="https://alaseel-eg.com/%D8%B0%D8%B1%D8%A9-%D9%81%D8%B4%D8%A7%D8%B1-%D8%AA%D8%B5%D8%AF%D9%8A%D8%B1/" TargetMode="External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 fontScale="90000"/>
          </a:bodyPr>
          <a:lstStyle/>
          <a:p>
            <a:r>
              <a:rPr lang="ar-SA" b="1" dirty="0">
                <a:solidFill>
                  <a:srgbClr val="00B050"/>
                </a:solidFill>
              </a:rPr>
              <a:t>الوحدة الثالثة: "النباتاتُ الزهريّةُ</a:t>
            </a:r>
            <a:r>
              <a:rPr lang="ar-SA" dirty="0">
                <a:solidFill>
                  <a:srgbClr val="00B050"/>
                </a:solidFill>
              </a:rPr>
              <a:t>"</a:t>
            </a:r>
            <a:r>
              <a:rPr lang="ar-SA" dirty="0"/>
              <a:t/>
            </a:r>
            <a:br>
              <a:rPr lang="ar-SA" dirty="0"/>
            </a:br>
            <a:r>
              <a:rPr lang="ar-SA" sz="3100" b="1" dirty="0">
                <a:solidFill>
                  <a:srgbClr val="002060"/>
                </a:solidFill>
              </a:rPr>
              <a:t>الفصل الثاني:</a:t>
            </a:r>
            <a:br>
              <a:rPr lang="ar-SA" sz="3100" b="1" dirty="0">
                <a:solidFill>
                  <a:srgbClr val="002060"/>
                </a:solidFill>
              </a:rPr>
            </a:br>
            <a:r>
              <a:rPr lang="ar-SA" sz="3100" b="1" dirty="0">
                <a:solidFill>
                  <a:srgbClr val="002060"/>
                </a:solidFill>
              </a:rPr>
              <a:t> "الجهازُ التكاثريُّ"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الدرس الثالث:</a:t>
            </a:r>
            <a:r>
              <a:rPr lang="ar-SA" b="1" dirty="0">
                <a:solidFill>
                  <a:srgbClr val="00B050"/>
                </a:solidFill>
              </a:rPr>
              <a:t> البذور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215" y="1667837"/>
            <a:ext cx="8229600" cy="4525963"/>
          </a:xfrm>
        </p:spPr>
        <p:txBody>
          <a:bodyPr/>
          <a:lstStyle/>
          <a:p>
            <a:pPr algn="r" rtl="1"/>
            <a:r>
              <a:rPr lang="ar-SA" dirty="0">
                <a:solidFill>
                  <a:srgbClr val="0070C0"/>
                </a:solidFill>
              </a:rPr>
              <a:t>سنتعرّفُ في هذا الدرسِ إلى: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</a:rPr>
              <a:t>أقسامِ البذرةِ.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</a:rPr>
              <a:t>أصنافِ البذورِ وفوائدِها.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DB9172B-7B94-410F-B323-70B51B8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928254" y="1999832"/>
            <a:ext cx="3367998" cy="19309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00B050"/>
                </a:solidFill>
              </a:rPr>
              <a:t>أقسامُ البذرةِ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2465"/>
          </a:xfrm>
        </p:spPr>
        <p:txBody>
          <a:bodyPr/>
          <a:lstStyle/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</a:rPr>
              <a:t>غلافُ البذرةِ.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</a:rPr>
              <a:t>فلقةٌ تحوي مدّخراتٍ غذائيّةً.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</a:rPr>
              <a:t>رشيمٌ (جنينٌ نباتيٌّ) يستخدمُ المدّخراتِ الغذائيّةَ.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E3D79A8-9E45-42BE-8B18-0280E898E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brightnessContrast bright="45000" contrast="-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0826" y="3429000"/>
            <a:ext cx="2855740" cy="2943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1270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00B050"/>
                </a:solidFill>
              </a:rPr>
              <a:t>أصنافُ البذورِ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117" y="1635370"/>
            <a:ext cx="8229600" cy="4525963"/>
          </a:xfrm>
        </p:spPr>
        <p:txBody>
          <a:bodyPr/>
          <a:lstStyle/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</a:rPr>
              <a:t>أُحادي الفلقةِ (بذورٌ في داخلِها فلقةٌ واحدةٌ).</a:t>
            </a:r>
          </a:p>
          <a:p>
            <a:pPr marL="514350" indent="-514350" algn="r" rtl="1">
              <a:buFont typeface="+mj-lt"/>
              <a:buAutoNum type="arabicPeriod"/>
            </a:pPr>
            <a:endParaRPr lang="ar-SA" dirty="0">
              <a:solidFill>
                <a:srgbClr val="0070C0"/>
              </a:solidFill>
            </a:endParaRPr>
          </a:p>
          <a:p>
            <a:pPr marL="514350" indent="-514350" algn="r" rtl="1">
              <a:buFont typeface="+mj-lt"/>
              <a:buAutoNum type="arabicPeriod"/>
            </a:pPr>
            <a:endParaRPr lang="ar-SA" dirty="0">
              <a:solidFill>
                <a:srgbClr val="0070C0"/>
              </a:solidFill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</a:rPr>
              <a:t>ثنائيّةُ الفلقةِ (بذورٌ في داخلِها فلقتانِ).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DE73AFD-D7B9-477C-974E-19A1B2873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512927" y="2137049"/>
            <a:ext cx="1412417" cy="122597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8BE4778-FB21-4CA6-AD94-0DDBD6D635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20416"/>
          <a:stretch/>
        </p:blipFill>
        <p:spPr>
          <a:xfrm>
            <a:off x="3740901" y="2194659"/>
            <a:ext cx="1420371" cy="122597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414CBB2-75F4-4EC0-A1A4-1CD914864E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l="14819" t="16540" r="9632" b="13862"/>
          <a:stretch/>
        </p:blipFill>
        <p:spPr>
          <a:xfrm>
            <a:off x="1218656" y="2126861"/>
            <a:ext cx="1681449" cy="154899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7470889-0BC8-41E4-8861-1581FE759F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5324557" y="4343640"/>
            <a:ext cx="2341781" cy="151351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18836ABA-746D-4ADD-8200-5BF8BC1945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2970325" y="4461788"/>
            <a:ext cx="2190947" cy="1395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00B050"/>
                </a:solidFill>
              </a:rPr>
              <a:t>فوائدُ البذورِ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</a:rPr>
              <a:t>بذورٌ لها فوائدُ غذائيّةٌ (تُؤكَلُ نيّئةً أو مطبوخةً).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</a:rPr>
              <a:t>بذورٌ يُستخرَجُ منها الزيتُ مثلُ: الذّرةِ، دوارِ الشمسِ.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</a:rPr>
              <a:t>بذورٌ لها فوائدُ طبيّةُ مثلُ: الكمّونِ.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123</TotalTime>
  <Words>93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school</vt:lpstr>
      <vt:lpstr>الوحدة الثالثة: "النباتاتُ الزهريّةُ" الفصل الثاني:  "الجهازُ التكاثريُّ"</vt:lpstr>
      <vt:lpstr>الدرس الثالث: البذور</vt:lpstr>
      <vt:lpstr>أقسامُ البذرةِ</vt:lpstr>
      <vt:lpstr>أصنافُ البذورِ</vt:lpstr>
      <vt:lpstr>فوائدُ البذورِ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ابو محمد</cp:lastModifiedBy>
  <cp:revision>14</cp:revision>
  <dcterms:created xsi:type="dcterms:W3CDTF">2020-05-02T02:36:07Z</dcterms:created>
  <dcterms:modified xsi:type="dcterms:W3CDTF">2020-05-14T08:48:56Z</dcterms:modified>
</cp:coreProperties>
</file>