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" initials="S" lastIdx="1" clrIdx="0">
    <p:extLst>
      <p:ext uri="{19B8F6BF-5375-455C-9EA6-DF929625EA0E}">
        <p15:presenceInfo xmlns:p15="http://schemas.microsoft.com/office/powerpoint/2012/main" userId="S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9%85%D9%84%D9%81:%D8%B5%D8%AE%D9%88%D8%B1_%D9%85%D8%AA%D9%84%D8%A7%D8%B7%D9%85%D8%A9.JPG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B5%D8%AE%D8%B1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ar.wikipedia.org/wiki/%D9%81%D8%A7%D9%84%D9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.wikipedia.org/wiki/Bos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48443"/>
            <a:ext cx="3761405" cy="2479815"/>
          </a:xfrm>
        </p:spPr>
        <p:txBody>
          <a:bodyPr>
            <a:noAutofit/>
          </a:bodyPr>
          <a:lstStyle/>
          <a:p>
            <a:r>
              <a:rPr lang="ar-SA" sz="4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العلوم</a:t>
            </a:r>
            <a:b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الرابعة: </a:t>
            </a:r>
            <a:b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الأرضُ والفضاءُ والغلافُ الجوّيُّ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0843"/>
            <a:ext cx="7955280" cy="826794"/>
          </a:xfrm>
        </p:spPr>
        <p:txBody>
          <a:bodyPr>
            <a:noAutofit/>
          </a:bodyPr>
          <a:lstStyle/>
          <a:p>
            <a:pPr algn="r"/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العواملُ المؤثّرةُ في القشرةِ الأرضيّةِ</a:t>
            </a:r>
            <a:br>
              <a:rPr lang="ar-SA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الأول:</a:t>
            </a:r>
            <a:r>
              <a:rPr lang="ar-SA" sz="3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أثرُ الرياحِ في صخورِ القشرةِ الأرضيّةِ</a:t>
            </a:r>
            <a:endParaRPr lang="en-US" sz="32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326"/>
            <a:ext cx="8229600" cy="4395837"/>
          </a:xfrm>
        </p:spPr>
        <p:txBody>
          <a:bodyPr/>
          <a:lstStyle/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نتوقّع منك عزيزي التلميذ في نهاية الدرس أن: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تتعرّفَ على القشرةِ الأرضيّةِ.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تكتشفَ أثرَ الرياحِ في تفتّتِ الصخورِ.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القشرةُ الأرضيّةُ: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تتكوّنُ القشرةُ الأرضيّةُ من طبقاتٍ وكتلٍ صخريّةٍ</a:t>
            </a:r>
          </a:p>
          <a:p>
            <a:endParaRPr lang="ar-SA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ACC580-8AA3-420C-9ED0-E6B250CE6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976420">
            <a:off x="3196065" y="4413336"/>
            <a:ext cx="3218802" cy="1935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2F19AE3-93D5-4EB8-A33B-C517E9A6AE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464366" y="1972129"/>
            <a:ext cx="3525418" cy="2353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EDD79C-6BBB-49B7-8706-067A82978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3791" y="2262165"/>
            <a:ext cx="2913560" cy="1935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>
                <a:solidFill>
                  <a:srgbClr val="00B050"/>
                </a:solidFill>
              </a:rPr>
              <a:t>أثرُ الرياحِ في صخورِ القشرةِ الأرضيّةِ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تسبّبُ الرياحُ القويّةُ تفتّتَ الصخورِ وتعريتَها.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تنقلُ الرياحُ فتاتَ الصخورِ من مكانٍ إلى آخرَ.</a:t>
            </a:r>
          </a:p>
          <a:p>
            <a:pPr algn="r" rtl="1"/>
            <a:r>
              <a:rPr lang="ar-SA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يترسّبُ فتاتُ الصخورِ عندما تَخِفُّ حركةُ الرياحِ.</a:t>
            </a:r>
            <a:endParaRPr lang="en-US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نتعلَّمُ:</a:t>
            </a:r>
            <a:endParaRPr lang="en-US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تتغيّرُ معالمُ بعضِ الآثارِ القديمةِ بسببِ تأثيرِ الرياحِ عليها، لذا يتمُّ ترميمُها باستمرارٍ في مديريّاتِ الآثارِ والمتاحفِ.</a:t>
            </a:r>
          </a:p>
          <a:p>
            <a:pPr marL="0" indent="0" algn="r" rtl="1">
              <a:buNone/>
            </a:pP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11D75E-BE39-462A-A3FC-3763D3F3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6080" y="2843704"/>
            <a:ext cx="3629464" cy="2611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145</TotalTime>
  <Words>110</Words>
  <Application>Microsoft Office PowerPoint</Application>
  <PresentationFormat>عرض على الشاشة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Arial</vt:lpstr>
      <vt:lpstr>Calibri</vt:lpstr>
      <vt:lpstr>Sakkal Majalla</vt:lpstr>
      <vt:lpstr>school</vt:lpstr>
      <vt:lpstr>العلوم الوحدة الرابعة:  الأرضُ والفضاءُ والغلافُ الجوّيُّ</vt:lpstr>
      <vt:lpstr>الفصل الثالث: العواملُ المؤثّرةُ في القشرةِ الأرضيّةِ الدرس الأول: أثرُ الرياحِ في صخورِ القشرةِ الأرضيّةِ</vt:lpstr>
      <vt:lpstr>القشرةُ الأرضيّةُ:</vt:lpstr>
      <vt:lpstr>أثرُ الرياحِ في صخورِ القشرةِ الأرضيّةِ</vt:lpstr>
      <vt:lpstr>نتعلَّمُ: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</cp:lastModifiedBy>
  <cp:revision>16</cp:revision>
  <dcterms:created xsi:type="dcterms:W3CDTF">2020-05-02T02:36:07Z</dcterms:created>
  <dcterms:modified xsi:type="dcterms:W3CDTF">2020-05-27T01:06:07Z</dcterms:modified>
</cp:coreProperties>
</file>