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" initials="S" lastIdx="1" clrIdx="0">
    <p:extLst>
      <p:ext uri="{19B8F6BF-5375-455C-9EA6-DF929625EA0E}">
        <p15:presenceInfo xmlns:p15="http://schemas.microsoft.com/office/powerpoint/2012/main" userId="S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.sodiummedia.com/4326573-root-root-structure-types-of-roots-biology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olarabia.net/ahia2/level1/plant_part/plant_part2.htm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www.alquds.co.uk/%D8%A7%D9%84%D8%B4%D9%85%D9%86%D8%AF%D8%B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arabia.net/ahia2/level1/plant_part/plant_part2.htm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sodiummedia.com/4326573-root-root-structure-types-of-roots-biology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alquds.co.uk/%D8%A7%D9%84%D8%B4%D9%85%D9%86%D8%AF%D8%B1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ctorsupply.com/know-how_home-garden_gardening_growing-potatoes-for-year-round-harvest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khbarak.net/blog/18333/%D9%81%D9%88%D8%A7%D8%A6%D8%AF-%D8%A3%D9%88%D8%B1%D8%A7%D9%82-%D8%A7%D9%84%D9%81%D8%AC%D9%84/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s://akhbarak.net/blog/39853/%D9%83%D9%84-%D9%85%D8%A7-%D8%AA%D8%B1%D9%8A%D8%AF-%D9%85%D8%B9%D8%B1%D9%81%D8%AA%D9%87-%D8%B9%D9%86-%D9%81%D9%88%D8%A7%D8%A6%D8%AF-%D8%B2%D9%8A%D8%AA-%D8%A7%D9%84%D8%B2%D9%86%D8%AC%D8%A8%D9%8A%D9%84/" TargetMode="External"/><Relationship Id="rId4" Type="http://schemas.openxmlformats.org/officeDocument/2006/relationships/hyperlink" Target="http://www.ainfekka.com/forums/showthread.php?tid=4788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783015"/>
            <a:ext cx="3775450" cy="1945243"/>
          </a:xfrm>
        </p:spPr>
        <p:txBody>
          <a:bodyPr>
            <a:normAutofit fontScale="90000"/>
          </a:bodyPr>
          <a:lstStyle/>
          <a:p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92D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الثالثة "النباتاتُ الزهريّةُ"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018"/>
            <a:ext cx="8229600" cy="953620"/>
          </a:xfrm>
        </p:spPr>
        <p:txBody>
          <a:bodyPr>
            <a:normAutofit fontScale="90000"/>
          </a:bodyPr>
          <a:lstStyle/>
          <a:p>
            <a:pPr marL="0" indent="0"/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 "الجهازُ الإعاشيُّ لدى النباتاتِ الزهريّةِ"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 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"الجذور"</a:t>
            </a:r>
          </a:p>
          <a:p>
            <a:pPr marL="0" indent="0" algn="ctr">
              <a:buNone/>
            </a:pP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الجزءُ الذي ينمو تحتَ الترابِ من النباتاتِ الزهريّةِ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67E567B-A4D6-4639-92A6-A691D64C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6669" y="2964873"/>
            <a:ext cx="1953456" cy="1395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A6116C-1A2A-4683-8973-738F0405F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57403" y="4542824"/>
            <a:ext cx="2364697" cy="1579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43BDDCC-11A4-4476-ABE5-DC6DB1DF0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12703" y="4542824"/>
            <a:ext cx="2196693" cy="1649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2D050"/>
                </a:solidFill>
              </a:rPr>
              <a:t>أشكالُ الجذورِ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SA" b="1" dirty="0">
                <a:solidFill>
                  <a:srgbClr val="00B0F0"/>
                </a:solidFill>
              </a:rPr>
              <a:t>للجذورِ أشكالٌ عدةٌ منها:</a:t>
            </a:r>
          </a:p>
          <a:p>
            <a:pPr marL="0" indent="0" algn="ctr">
              <a:buNone/>
            </a:pPr>
            <a:r>
              <a:rPr lang="ar-SA" dirty="0"/>
              <a:t>الجذورُ الدّرنيّةُ مثلُ: الشوندرِ السكريِّ، الفجلِ.</a:t>
            </a:r>
          </a:p>
          <a:p>
            <a:pPr marL="0" indent="0" algn="ctr">
              <a:buNone/>
            </a:pPr>
            <a:r>
              <a:rPr lang="ar-SA" dirty="0"/>
              <a:t>الجذورُ الوتديّةُ مثلُ: الأشجارِ، القطنِ.          </a:t>
            </a:r>
          </a:p>
          <a:p>
            <a:pPr marL="0" indent="0" algn="ctr">
              <a:buNone/>
            </a:pPr>
            <a:r>
              <a:rPr lang="ar-SA" dirty="0"/>
              <a:t>الجذورُ الليفيّةُ مثلُ: البصلِ، القمحِ.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2D050"/>
                </a:solidFill>
              </a:rPr>
              <a:t>أشكالُ الجذورِ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/>
              <a:t>جذورٌ درنيّةٌ           جذورٌ وتديّةٌ         جذورٌ ليفيّةٌ       </a:t>
            </a:r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9C522B-249F-452A-9711-AFE1D5E2B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4380" y="2623363"/>
            <a:ext cx="2364696" cy="1689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43DA685-D5C6-49BD-B827-7820FABE9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48070" y="2614652"/>
            <a:ext cx="2109314" cy="1697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8AD58A6-0B11-47A4-A921-E8BD39A2DF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6378" y="2580072"/>
            <a:ext cx="2364697" cy="1775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92D050"/>
                </a:solidFill>
              </a:rPr>
              <a:t>وظائف الجذور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11551" cy="4525963"/>
          </a:xfrm>
        </p:spPr>
        <p:txBody>
          <a:bodyPr/>
          <a:lstStyle/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تَمتَصُّ الجذورُ الماءَ والأملاحَ المعدنيّةَ من التربةِ وتنقُلُهما إلى بقيّةِ أجزاءِ النباتِ.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تُساعِد على تثبيتِ النباتِ في التربةِ.</a:t>
            </a:r>
          </a:p>
          <a:p>
            <a:pPr marL="0" indent="0" algn="l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عنوان 1">
            <a:extLst>
              <a:ext uri="{FF2B5EF4-FFF2-40B4-BE49-F238E27FC236}">
                <a16:creationId xmlns:a16="http://schemas.microsoft.com/office/drawing/2014/main" id="{A82A769C-3F60-4258-B491-450B0DAA104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>
                <a:solidFill>
                  <a:srgbClr val="92D050"/>
                </a:solidFill>
              </a:rPr>
              <a:t> فوائد الجذور</a:t>
            </a:r>
          </a:p>
        </p:txBody>
      </p:sp>
      <p:sp>
        <p:nvSpPr>
          <p:cNvPr id="18" name="عنصر نائب للمحتوى 2">
            <a:extLst>
              <a:ext uri="{FF2B5EF4-FFF2-40B4-BE49-F238E27FC236}">
                <a16:creationId xmlns:a16="http://schemas.microsoft.com/office/drawing/2014/main" id="{310CDD61-47A7-484A-8DAE-9B76268FC84F}"/>
              </a:ext>
            </a:extLst>
          </p:cNvPr>
          <p:cNvSpPr txBox="1">
            <a:spLocks/>
          </p:cNvSpPr>
          <p:nvPr/>
        </p:nvSpPr>
        <p:spPr>
          <a:xfrm>
            <a:off x="457200" y="1565564"/>
            <a:ext cx="7550727" cy="529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جذورٌ لها فوائدُ غذائيةٌّ (جذورٌ تُؤكلُ).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SA" dirty="0"/>
          </a:p>
          <a:p>
            <a:pPr marL="0" indent="0" algn="r" rtl="1">
              <a:buFont typeface="Arial"/>
              <a:buNone/>
            </a:pPr>
            <a:endParaRPr lang="ar-SA" dirty="0"/>
          </a:p>
          <a:p>
            <a:pPr marL="0" indent="0" algn="r" rtl="1">
              <a:buFont typeface="Arial"/>
              <a:buNone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 smtClean="0"/>
              <a:t>     جذورٌ </a:t>
            </a:r>
            <a:r>
              <a:rPr lang="ar-SA" dirty="0"/>
              <a:t>لها فوائدُ طبيّةٌ: </a:t>
            </a:r>
            <a:r>
              <a:rPr lang="ar-SA" dirty="0" smtClean="0"/>
              <a:t> تستخدَمُ في</a:t>
            </a:r>
            <a:br>
              <a:rPr lang="ar-SA" dirty="0" smtClean="0"/>
            </a:br>
            <a:r>
              <a:rPr lang="ar-SA" dirty="0" smtClean="0"/>
              <a:t>           </a:t>
            </a:r>
            <a:r>
              <a:rPr lang="ar-SA" dirty="0"/>
              <a:t>صنعِ الدواءِ.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4338E9C1-F613-498F-923A-B18D8E11E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6124" r="19024" b="8014"/>
          <a:stretch/>
        </p:blipFill>
        <p:spPr>
          <a:xfrm>
            <a:off x="6752492" y="2225756"/>
            <a:ext cx="1716259" cy="151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F64356E-4454-4A5F-A3CB-90A425D0AA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6475" b="22486"/>
          <a:stretch/>
        </p:blipFill>
        <p:spPr>
          <a:xfrm>
            <a:off x="3911362" y="2250374"/>
            <a:ext cx="2137201" cy="151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9916364-A727-4F65-8762-8A2B0E2996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28253" t="8834"/>
          <a:stretch/>
        </p:blipFill>
        <p:spPr>
          <a:xfrm>
            <a:off x="1115681" y="2169651"/>
            <a:ext cx="2137201" cy="1572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60A3459-A604-41A1-AD48-9917AEE0D7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795316" y="4558114"/>
            <a:ext cx="2437247" cy="156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998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2133</TotalTime>
  <Words>96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Sakkal Majalla</vt:lpstr>
      <vt:lpstr>Times New Roman</vt:lpstr>
      <vt:lpstr>Wingdings</vt:lpstr>
      <vt:lpstr>school</vt:lpstr>
      <vt:lpstr>  الوحدة الثالثة "النباتاتُ الزهريّةُ"   </vt:lpstr>
      <vt:lpstr> الفصل الأول "الجهازُ الإعاشيُّ لدى النباتاتِ الزهريّةِ" </vt:lpstr>
      <vt:lpstr>أشكالُ الجذورِ</vt:lpstr>
      <vt:lpstr>أشكالُ الجذورِ</vt:lpstr>
      <vt:lpstr>وظائف الجذور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33</cp:revision>
  <dcterms:created xsi:type="dcterms:W3CDTF">2020-05-02T02:36:07Z</dcterms:created>
  <dcterms:modified xsi:type="dcterms:W3CDTF">2020-05-14T08:32:20Z</dcterms:modified>
</cp:coreProperties>
</file>