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BcUYBR31a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17292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ambulance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B7%D8%A8%D9%84%D8%A9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sites.google.com/site/teachingscience8/alfsl-althany-alswt-khrkte-mwjyt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elieveinsci.com/?p=1647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A8%D9%84%D8%A8%D9%84" TargetMode="External"/><Relationship Id="rId5" Type="http://schemas.openxmlformats.org/officeDocument/2006/relationships/image" Target="../media/image12.jpg"/><Relationship Id="rId10" Type="http://schemas.openxmlformats.org/officeDocument/2006/relationships/hyperlink" Target="http://sogarab1.blogspot.com/2012/12/blog-post_5327.html" TargetMode="External"/><Relationship Id="rId4" Type="http://schemas.openxmlformats.org/officeDocument/2006/relationships/hyperlink" Target="https://byteat.com/%D8%A7%D9%84%D8%AA%D8%B9%D8%B1%D9%81-%D8%B9%D9%84%D9%89-%D8%B5%D9%88%D8%AA-%D8%A7%D9%84%D8%A7%D9%86%D8%B3%D8%A7%D9%86-%D8%A8%D8%AA%D9%82%D9%86%D9%8A%D8%A9-%D8%AD%D8%AF%D9%8A%D8%AB%D8%A9/" TargetMode="Externa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615397"/>
            <a:ext cx="3761405" cy="3112861"/>
          </a:xfrm>
        </p:spPr>
        <p:txBody>
          <a:bodyPr/>
          <a:lstStyle/>
          <a:p>
            <a:r>
              <a:rPr lang="ar-SA" dirty="0"/>
              <a:t>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العُلوم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الرابعة: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الأرضُ والفضاءُ والغلافُ الجوّي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الرابع: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الصوتُ والضوءُ والحرارةُ</a:t>
            </a:r>
            <a:r>
              <a:rPr lang="en-US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الصوتُ وانتشارُه وتطبيقاتُه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ستكون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في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نهاية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الدرس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قادرا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</a:t>
            </a:r>
            <a:r>
              <a:rPr lang="ar-SA" dirty="0"/>
              <a:t> 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تُعرِّفَ</a:t>
            </a:r>
            <a:r>
              <a:rPr lang="ar-SA" dirty="0"/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الصوتَ</a:t>
            </a:r>
            <a:r>
              <a:rPr lang="ar-SA" dirty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تُفسِّرَ</a:t>
            </a:r>
            <a:r>
              <a:rPr lang="ar-SA" dirty="0"/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كيف</a:t>
            </a:r>
            <a:r>
              <a:rPr lang="ar-SA" dirty="0"/>
              <a:t>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ينتشرُ الصوتُ</a:t>
            </a:r>
            <a:r>
              <a:rPr lang="ar-SA" dirty="0"/>
              <a:t>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3F0616-7D83-4AE6-8CEA-510DCE4D1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51453" y="3597812"/>
            <a:ext cx="3122738" cy="234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الصوتُ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أمواجٌ تنتشِرُ في الأوساطِ الصُّلبةِ والغازيّةِ والسّائلةِ، ولا ينتشرُ في الفراغِ.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يَتخاطبُ روّادُ الفضاءِ المتجاورونَ بواسطةِ أجهزةِ الاتّصالِ أو بالإشارة، بسببِ الفراغِ في الفضاءِ.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3D90E0-D7C3-4F82-AA68-D2552B19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98223" y="3846472"/>
            <a:ext cx="3910265" cy="197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كيفَ يَنتُجُ الصوتُ؟ 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يَنتُجُ الصوتُ عن اهتزازِ الأجسامِ.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تختلفُ الأصواتُ باختلافِ الأجسامِ المُهتزَّةِ</a:t>
            </a:r>
          </a:p>
          <a:p>
            <a:pPr algn="r" rtl="1"/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3925B6-4B55-4A15-8924-B414775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0000" b="15812"/>
          <a:stretch/>
        </p:blipFill>
        <p:spPr>
          <a:xfrm>
            <a:off x="4680705" y="2768249"/>
            <a:ext cx="2174098" cy="177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8B3E7A-8E0E-4A17-9FBE-48F571860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91229" y="2805244"/>
            <a:ext cx="2314959" cy="173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E4D6986-028B-4098-A188-243956E0D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362827" y="4842394"/>
            <a:ext cx="3029648" cy="14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تطبيقات</a:t>
            </a:r>
            <a:r>
              <a:rPr lang="ar-SA" sz="4000" b="1" dirty="0">
                <a:solidFill>
                  <a:srgbClr val="00B050"/>
                </a:solidFill>
              </a:rPr>
              <a:t> </a:t>
            </a:r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الصوت</a:t>
            </a:r>
            <a:endParaRPr lang="en-US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02062" cy="4525963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كلُّ إنسانٍ له صوتٌ يختلفُ عن صوتِ غيرِه.</a:t>
            </a:r>
          </a:p>
          <a:p>
            <a:pPr marL="0" indent="0" algn="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كلُّ نوعٍ من الحيواناتِ له صوتٌ يختلفُ عن النوعِ الآخرِ.</a:t>
            </a:r>
          </a:p>
          <a:p>
            <a:pPr marL="0" indent="0" algn="ct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للأجسامِ أصواتٌ مختلفةٌ</a:t>
            </a:r>
          </a:p>
          <a:p>
            <a:pPr marL="0" indent="0" algn="ctr" rtl="1">
              <a:buNone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حسبَ طبيعتِها.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5AA74C-1BD0-4451-BFF9-6DBC5AFB1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15806" y="1542230"/>
            <a:ext cx="1719810" cy="11006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CE3EA7F-2008-4A28-BD68-11A829F88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335460" y="3293446"/>
            <a:ext cx="1304445" cy="11957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CBFFA40-7AA3-4F93-B5A9-EFA8495DF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26671" r="12442"/>
          <a:stretch/>
        </p:blipFill>
        <p:spPr>
          <a:xfrm>
            <a:off x="3334043" y="3263762"/>
            <a:ext cx="1499319" cy="11988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EE33180-0BCA-4B96-AD35-A704AF446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26036" y="3328177"/>
            <a:ext cx="1905909" cy="11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95</TotalTime>
  <Words>98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 العُلوم  الوحدة الرابعة: الأرضُ والفضاءُ والغلافُ الجوّي</vt:lpstr>
      <vt:lpstr>الفصل الرابع: الصوتُ والضوءُ والحرارةُ الدرس الأول: الصوتُ وانتشارُه وتطبيقاتُه</vt:lpstr>
      <vt:lpstr>الصوتُ</vt:lpstr>
      <vt:lpstr>كيفَ يَنتُجُ الصوتُ؟ </vt:lpstr>
      <vt:lpstr>تطبيقات الصوت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11</cp:revision>
  <dcterms:created xsi:type="dcterms:W3CDTF">2020-05-02T02:36:07Z</dcterms:created>
  <dcterms:modified xsi:type="dcterms:W3CDTF">2020-05-28T07:33:57Z</dcterms:modified>
</cp:coreProperties>
</file>