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custDataLst>
    <p:tags r:id="rId17"/>
  </p:custDataLst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tags" Target="tags/tag1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تلوث الهواء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 lnSpcReduction="10000"/>
          </a:bodyPr>
          <a:lstStyle/>
          <a:p>
            <a:pPr algn="ctr" rtl="1"/>
            <a:endParaRPr lang="ar-SA" sz="2400" dirty="0" smtClean="0"/>
          </a:p>
          <a:p>
            <a:pPr algn="ctr" rtl="1"/>
            <a:endParaRPr lang="ar-SA" sz="2400" dirty="0"/>
          </a:p>
          <a:p>
            <a:pPr algn="ctr" rtl="1"/>
            <a:endParaRPr lang="ar-SA" sz="2400" dirty="0" smtClean="0"/>
          </a:p>
          <a:p>
            <a:pPr algn="ctr" rtl="1"/>
            <a:endParaRPr lang="ar-SA" sz="2400" dirty="0"/>
          </a:p>
          <a:p>
            <a:pPr algn="ctr" rtl="1"/>
            <a:endParaRPr lang="ar-SA" sz="2400" dirty="0" smtClean="0"/>
          </a:p>
          <a:p>
            <a:pPr algn="ctr" rtl="1"/>
            <a:endParaRPr lang="ar-SA" sz="2400" dirty="0"/>
          </a:p>
          <a:p>
            <a:pPr algn="ctr" rtl="1"/>
            <a:endParaRPr lang="ar-SA" sz="2400" dirty="0" smtClean="0"/>
          </a:p>
          <a:p>
            <a:pPr marL="0" indent="0" algn="r" rtl="1">
              <a:buNone/>
            </a:pPr>
            <a:r>
              <a:rPr lang="ar-SA" sz="2400" dirty="0" smtClean="0"/>
              <a:t>                        زيادة المساحات الخضراء ولا سيما الأشجار،</a:t>
            </a:r>
          </a:p>
          <a:p>
            <a:pPr marL="0" indent="0" algn="r" rtl="1">
              <a:buNone/>
            </a:pPr>
            <a:r>
              <a:rPr lang="ar-SA" sz="2400" dirty="0" smtClean="0"/>
              <a:t>                             لأنها تمتص غاز ثنائي الكربون,</a:t>
            </a:r>
          </a:p>
          <a:p>
            <a:pPr marL="0" indent="0" algn="r" rtl="1">
              <a:buNone/>
            </a:pPr>
            <a:r>
              <a:rPr lang="ar-SA" sz="2400" dirty="0" smtClean="0"/>
              <a:t>               وتطرح غاز الأوكسجين, فتسهم في تنقية الهواء.</a:t>
            </a:r>
            <a:r>
              <a:rPr lang="ar-LB" sz="2000" dirty="0"/>
              <a:t/>
            </a:r>
            <a:br>
              <a:rPr lang="ar-LB" sz="2000" dirty="0"/>
            </a:br>
            <a:endParaRPr lang="ar-SA" sz="2400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9" y="1173797"/>
            <a:ext cx="6914951" cy="27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15855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نسمي الكوكب الذي نعيش عليه؟</a:t>
            </a:r>
          </a:p>
          <a:p>
            <a:pPr marL="0" indent="0" algn="ct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الأرض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يحيط بكوكب الأرض؟</a:t>
            </a:r>
          </a:p>
          <a:p>
            <a:pPr marL="0" indent="0" algn="ct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الغلاف الجوي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مم يتألف كوكب الأرض؟</a:t>
            </a:r>
          </a:p>
          <a:p>
            <a:pPr marL="0" indent="0" algn="ctr">
              <a:buNone/>
            </a:pPr>
            <a:r>
              <a:rPr lang="ar-SA" dirty="0" smtClean="0"/>
              <a:t>من الماء واليابسة.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ماذا يستنشق الإنسان ليبقى حياً؟</a:t>
            </a:r>
          </a:p>
          <a:p>
            <a:pPr marL="0" indent="0" algn="ctr">
              <a:buNone/>
            </a:pPr>
            <a:r>
              <a:rPr lang="ar-SA" dirty="0" smtClean="0"/>
              <a:t>الأوكسجين.</a:t>
            </a:r>
            <a:endParaRPr lang="ar-SA" dirty="0"/>
          </a:p>
          <a:p>
            <a:pPr marL="0" indent="0" algn="ct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9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akkal Majalla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تعريف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402398"/>
            <a:ext cx="8229600" cy="48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تلوث الهواء: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هو تغير في تركيب الهواء نتيجة وجود  مواد صلبة أو سائلة أو غازية تلحق الضرر بصحة الإنسان والبيئة التي يعيش فيها.</a:t>
            </a:r>
            <a:br>
              <a:rPr lang="ar-SA">
                <a:latin typeface="Sakkal Majalla"/>
                <a:ea typeface="Sakkal Majalla"/>
                <a:cs typeface="Sakkal Majalla"/>
                <a:sym typeface="Sakkal Majalla"/>
              </a:rPr>
            </a:br>
            <a:endParaRPr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575" y="2847700"/>
            <a:ext cx="4789225" cy="3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algn="ctr" rtl="1"/>
            <a:r>
              <a:rPr lang="ar-SA" sz="5400" dirty="0" smtClean="0"/>
              <a:t>مصادر تلوث طبيعية</a:t>
            </a:r>
          </a:p>
          <a:p>
            <a:pPr marL="0" indent="0" algn="ctr" rtl="1">
              <a:buNone/>
            </a:pPr>
            <a:endParaRPr lang="ar-SA" sz="5400" dirty="0" smtClean="0"/>
          </a:p>
          <a:p>
            <a:pPr algn="ctr" rtl="1"/>
            <a:r>
              <a:rPr lang="ar-SA" sz="5400" dirty="0" smtClean="0"/>
              <a:t>مصادر تلوث صناعية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التلوث الطبيعية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/>
              <a:t>مثل الغبار الناجم عن العواصف الترابية والبراكين وحرائق الغابات.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743" y="2560638"/>
            <a:ext cx="3741897" cy="32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التلوث الصناعية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0040" y="1417638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/>
              <a:t>مثل وسائط النقل والمصانع ودخان السجائر والمبيدات الحشرية</a:t>
            </a:r>
            <a:endParaRPr lang="ar-SA" dirty="0"/>
          </a:p>
          <a:p>
            <a:pPr marL="0" indent="0" algn="ctr" rtl="1">
              <a:buNone/>
            </a:pPr>
            <a:r>
              <a:rPr lang="ar-LB" dirty="0" smtClean="0"/>
              <a:t> 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46" y="2560638"/>
            <a:ext cx="3786673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استخدام مصادر طاقة لا تسبب التلوث مثل الطاقة الشمسية</a:t>
            </a:r>
            <a:endParaRPr lang="ar-SA" sz="2900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2016319"/>
            <a:ext cx="6766560" cy="25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الامتناع عن التدخين وتوعية الناس </a:t>
            </a:r>
            <a:r>
              <a:rPr lang="ar-SA" sz="2900" dirty="0" smtClean="0"/>
              <a:t>عن </a:t>
            </a:r>
            <a:r>
              <a:rPr lang="ar-SA" sz="2900" dirty="0" err="1" smtClean="0"/>
              <a:t>مضاره</a:t>
            </a:r>
            <a:endParaRPr lang="ar-SA" sz="2900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2"/>
          <a:stretch/>
        </p:blipFill>
        <p:spPr>
          <a:xfrm>
            <a:off x="2972118" y="1966278"/>
            <a:ext cx="3672522" cy="33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بناء المصانع بعيداً عن السكن.</a:t>
            </a:r>
            <a:r>
              <a:rPr lang="ar-LB" sz="2800" dirty="0"/>
              <a:t/>
            </a:r>
            <a:br>
              <a:rPr lang="ar-LB" sz="2800" dirty="0"/>
            </a:br>
            <a:endParaRPr lang="ar-SA" sz="2900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3" y="1889760"/>
            <a:ext cx="7146607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3.xml" val="4284647739"/>
  <p:tag name="ppt/slides/slide1.xml" val="4064983774"/>
  <p:tag name="ppt/slides/slide6.xml" val="1891740388"/>
  <p:tag name="ppt/slides/slide5.xml" val="1463376792"/>
  <p:tag name="ppt/slides/slide4.xml" val="2124472090"/>
  <p:tag name="ppt/slides/slide2.xml" val="3315091305"/>
  <p:tag name="ppt/slides/slide9.xml" val="2266784034"/>
  <p:tag name="ppt/slides/slide7.xml" val="2666368188"/>
  <p:tag name="ppt/slides/slide10.xml" val="3065990005"/>
  <p:tag name="ppt/slides/slide11.xml" val="854333008"/>
  <p:tag name="ppt/slides/slide8.xml" val="3085625724"/>
  <p:tag name="ppt/slideLayouts/slideLayout5.xml" val="2019097746"/>
  <p:tag name="ppt/slideLayouts/slideLayout4.xml" val="3565201280"/>
  <p:tag name="ppt/slideLayouts/slideLayout3.xml" val="487251222"/>
  <p:tag name="ppt/slideLayouts/slideLayout2.xml" val="3876367152"/>
  <p:tag name="ppt/slideLayouts/slideLayout1.xml" val="2680532459"/>
  <p:tag name="ppt/slideMasters/slideMaster1.xml" val="3762896236"/>
  <p:tag name="ppt/slideLayouts/slideLayout6.xml" val="4148872111"/>
  <p:tag name="ppt/slideLayouts/slideLayout8.xml" val="1246718663"/>
  <p:tag name="ppt/slideLayouts/slideLayout11.xml" val="4091314102"/>
  <p:tag name="ppt/slideLayouts/slideLayout10.xml" val="2451491983"/>
  <p:tag name="ppt/slideLayouts/slideLayout9.xml" val="1262861247"/>
  <p:tag name="ppt/slideLayouts/slideLayout7.xml" val="4092363431"/>
  <p:tag name="ppt/media/image12.png" val="1954757679"/>
  <p:tag name="ppt/media/image3.jpg" val="3781015901"/>
  <p:tag name="ppt/media/image2.jpg" val="743544655"/>
  <p:tag name="ppt/media/image1.jpg" val="2566113121"/>
  <p:tag name="ppt/theme/theme2.xml" val="657529032"/>
  <p:tag name="ppt/theme/theme1.xml" val="4232666479"/>
  <p:tag name="ppt/media/image4.jpg" val="2082568147"/>
  <p:tag name="ppt/media/image5.jpg" val="82983264"/>
  <p:tag name="ppt/media/image6.png" val="1884743795"/>
  <p:tag name="ppt/media/image11.png" val="588913119"/>
  <p:tag name="ppt/media/image10.jpg" val="3413185018"/>
  <p:tag name="ppt/media/image9.png" val="1033595023"/>
  <p:tag name="ppt/media/image8.jpg" val="2622604560"/>
  <p:tag name="ppt/media/image7.png" val="3313832986"/>
  <p:tag name="ppt/notesMasters/notesMaster1.xml" val="2512285415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