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144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ixabay.com/en/wave-smashing-foam-spray-sea-1872906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beersab.wordpress.com/2010/02/21/%D8%A7%D9%84%D8%A8%D8%AD%D8%B1-%D9%81%D9%8A-%D8%B5%D9%81%D8%A7%D8%A6%D9%87-%D9%88%D9%87%D9%8A%D8%AC%D8%A7%D9%86%D9%87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ekshat.com/vb/showthread.php?t=118287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tnsh.com/145975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2470" y="4135903"/>
            <a:ext cx="3761405" cy="1786596"/>
          </a:xfrm>
        </p:spPr>
        <p:txBody>
          <a:bodyPr>
            <a:normAutofit fontScale="90000"/>
          </a:bodyPr>
          <a:lstStyle/>
          <a:p>
            <a:r>
              <a:rPr lang="ar-SA" sz="49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العُلوم</a:t>
            </a:r>
            <a:br>
              <a:rPr lang="ar-SA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SA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الوحدة الرابعة: </a:t>
            </a:r>
            <a:r>
              <a:rPr lang="ar-SA" sz="36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الأرضُ والفضاءُ والغلافُ الجوّي</a:t>
            </a:r>
            <a:endParaRPr lang="en-US" sz="3600" b="1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6436"/>
            <a:ext cx="8011551" cy="1093764"/>
          </a:xfrm>
        </p:spPr>
        <p:txBody>
          <a:bodyPr>
            <a:normAutofit fontScale="90000"/>
          </a:bodyPr>
          <a:lstStyle/>
          <a:p>
            <a:pPr algn="r"/>
            <a:r>
              <a:rPr lang="ar-SA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الفصل الثالث: </a:t>
            </a:r>
            <a:r>
              <a:rPr lang="ar-SA" sz="36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العواملُ المؤثّرةُ في القشرةِ الأرضيّةِ</a:t>
            </a:r>
            <a:br>
              <a:rPr lang="en-US" sz="36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SA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الدرس الثالث: </a:t>
            </a:r>
            <a:r>
              <a:rPr lang="ar-SA" sz="36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أثرُ الأمواجِ في صخورِ القشرةِ الأرضيّةِ</a:t>
            </a:r>
            <a:endParaRPr lang="en-US" b="1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في نهاية الدرس، ستكون قادرا على أن: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514350" indent="-514350" algn="r" rtl="1">
              <a:buFont typeface="+mj-lt"/>
              <a:buAutoNum type="arabicPeriod"/>
            </a:pPr>
            <a:r>
              <a:rPr lang="ar-SA" dirty="0">
                <a:solidFill>
                  <a:srgbClr val="00B0F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تكتشفَ</a:t>
            </a:r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dirty="0">
                <a:solidFill>
                  <a:srgbClr val="00B0F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أثرَ الأمواجِ في تفتيتِ الصخورِ.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SA" dirty="0">
                <a:solidFill>
                  <a:srgbClr val="00B0F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تتعرَّفَ على المدِّ والجزرِ.</a:t>
            </a:r>
            <a:endParaRPr lang="en-US" dirty="0">
              <a:solidFill>
                <a:srgbClr val="00B0F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37E29594-55C8-411C-8EDD-90EE328B41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785403" y="3277772"/>
            <a:ext cx="4051495" cy="25723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18158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z="40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أمواجُ البحرِ:</a:t>
            </a:r>
            <a:endParaRPr lang="en-US" b="1" dirty="0">
              <a:solidFill>
                <a:srgbClr val="00B05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9822"/>
            <a:ext cx="7983415" cy="4916341"/>
          </a:xfrm>
        </p:spPr>
        <p:txBody>
          <a:bodyPr/>
          <a:lstStyle/>
          <a:p>
            <a:pPr marL="0" indent="0" algn="r">
              <a:buNone/>
            </a:pPr>
            <a:r>
              <a:rPr lang="ar-SA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هي المياهُ المتقاذِفةُ على شاطئِ البحرِ بالتتابعِ.</a:t>
            </a:r>
            <a:endParaRPr lang="en-US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8B4C9B60-ECF2-4DEA-A4C9-2E0FC22685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321169" y="1831575"/>
            <a:ext cx="4923693" cy="26278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48323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sz="40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أثرُ الأمواجِ في تفتيتِ الصخورِ</a:t>
            </a:r>
            <a:endParaRPr lang="en-US" sz="4000" b="1" dirty="0">
              <a:solidFill>
                <a:srgbClr val="00B05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SA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تفتِّتُ أمواجُ البحرِ صخورَ الشاطئِ على مَرِّ السنينَ.</a:t>
            </a:r>
            <a:endParaRPr lang="en-US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443A0780-5972-490F-9057-6FF383FB1C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743200" y="2306403"/>
            <a:ext cx="4051495" cy="26109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21718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0504"/>
            <a:ext cx="8229600" cy="1079696"/>
          </a:xfrm>
        </p:spPr>
        <p:txBody>
          <a:bodyPr>
            <a:noAutofit/>
          </a:bodyPr>
          <a:lstStyle/>
          <a:p>
            <a:r>
              <a:rPr lang="ar-SA" sz="32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عمليتا المدِّ والجزرِ تُسبِّبانِ تفتُّتَ الصخورِ إلى رمالٍ، وترسِّبُها فتُشكِّلَ الشواطئَ الرمليةَ</a:t>
            </a:r>
            <a:endParaRPr lang="en-US" sz="3200" b="1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81889" cy="4525963"/>
          </a:xfrm>
        </p:spPr>
        <p:txBody>
          <a:bodyPr/>
          <a:lstStyle/>
          <a:p>
            <a:pPr algn="r" rtl="1">
              <a:buFont typeface="Arial" panose="020B0604020202020204" pitchFamily="34" charset="0"/>
              <a:buChar char="◄"/>
            </a:pPr>
            <a:r>
              <a:rPr lang="ar-SA" b="1" dirty="0">
                <a:solidFill>
                  <a:srgbClr val="00B0F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المدُّ: امتدادُ مياهِ البحرِ داخلَ الشاطئِ.</a:t>
            </a:r>
          </a:p>
          <a:p>
            <a:pPr algn="r" rtl="1">
              <a:buFont typeface="Arial" panose="020B0604020202020204" pitchFamily="34" charset="0"/>
              <a:buChar char="◄"/>
            </a:pPr>
            <a:r>
              <a:rPr lang="ar-SA" b="1" dirty="0">
                <a:solidFill>
                  <a:srgbClr val="00B0F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الجزرُ: انحسارُ مياهِ البحرِ عن الشاطئِ.</a:t>
            </a:r>
            <a:endParaRPr lang="en-US" b="1" dirty="0">
              <a:solidFill>
                <a:srgbClr val="00B0F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endParaRPr lang="ar-SA" b="1" dirty="0">
              <a:solidFill>
                <a:srgbClr val="00B0F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CCAD11DC-C57E-4408-9DF7-E5A7E17F8F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378634" y="2679896"/>
            <a:ext cx="5247249" cy="20957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72858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102</TotalTime>
  <Words>105</Words>
  <Application>Microsoft Office PowerPoint</Application>
  <PresentationFormat>عرض على الشاشة (4:3)</PresentationFormat>
  <Paragraphs>12</Paragraphs>
  <Slides>5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5</vt:i4>
      </vt:variant>
    </vt:vector>
  </HeadingPairs>
  <TitlesOfParts>
    <vt:vector size="9" baseType="lpstr">
      <vt:lpstr>Arial</vt:lpstr>
      <vt:lpstr>Calibri</vt:lpstr>
      <vt:lpstr>Sakkal Majalla</vt:lpstr>
      <vt:lpstr>school</vt:lpstr>
      <vt:lpstr>العُلوم  الوحدة الرابعة: الأرضُ والفضاءُ والغلافُ الجوّي</vt:lpstr>
      <vt:lpstr>الفصل الثالث: العواملُ المؤثّرةُ في القشرةِ الأرضيّةِ الدرس الثالث: أثرُ الأمواجِ في صخورِ القشرةِ الأرضيّةِ</vt:lpstr>
      <vt:lpstr>أمواجُ البحرِ:</vt:lpstr>
      <vt:lpstr>أثرُ الأمواجِ في تفتيتِ الصخورِ</vt:lpstr>
      <vt:lpstr>عمليتا المدِّ والجزرِ تُسبِّبانِ تفتُّتَ الصخورِ إلى رمالٍ، وترسِّبُها فتُشكِّلَ الشواطئَ الرمليةَ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SR</cp:lastModifiedBy>
  <cp:revision>12</cp:revision>
  <dcterms:created xsi:type="dcterms:W3CDTF">2020-05-02T02:36:07Z</dcterms:created>
  <dcterms:modified xsi:type="dcterms:W3CDTF">2020-05-26T13:17:15Z</dcterms:modified>
</cp:coreProperties>
</file>