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8"/>
  </p:notesMasterIdLst>
  <p:sldIdLst>
    <p:sldId id="256" r:id="rId2"/>
    <p:sldId id="260" r:id="rId3"/>
    <p:sldId id="257" r:id="rId4"/>
    <p:sldId id="258" r:id="rId5"/>
    <p:sldId id="261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6EE059B-8A1F-4BE5-BC94-875194B3ACE5}" type="datetimeFigureOut">
              <a:rPr lang="ar-SA" smtClean="0"/>
              <a:t>22/09/41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CDCC66C-FDCE-4DC1-BEAD-8509455CF14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023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CC66C-FDCE-4DC1-BEAD-8509455CF143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621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ikiarab.com/%D8%A3%D9%86%D9%88%D8%A7%D8%B9-%D8%A3%D9%88%D8%B1%D8%A7%D9%82-%D8%A7%D9%84%D8%B4%D8%AC%D8%B1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openxmlformats.org/officeDocument/2006/relationships/hyperlink" Target="https://ko.wikipedia.org/wiki/%ED%8C%8C%EC%9D%BC:Meru%C5%88ka1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hyperlink" Target="http://www.canaryfans.com/forum/viewtopic.php?f=58&amp;t=128432" TargetMode="External"/><Relationship Id="rId5" Type="http://schemas.openxmlformats.org/officeDocument/2006/relationships/hyperlink" Target="https://depositphotos.com/31954427/stock-photo-branch-of-olive-tree-with.html" TargetMode="External"/><Relationship Id="rId10" Type="http://schemas.openxmlformats.org/officeDocument/2006/relationships/image" Target="../media/image8.jpg"/><Relationship Id="rId4" Type="http://schemas.openxmlformats.org/officeDocument/2006/relationships/image" Target="../media/image5.jpg"/><Relationship Id="rId9" Type="http://schemas.openxmlformats.org/officeDocument/2006/relationships/hyperlink" Target="https://www.webteb.com/articles/%D9%81%D9%88%D8%A7%D8%A6%D8%AF-%D9%88%D8%B1%D9%82-%D8%A7%D9%84%D8%AA%D9%8A%D9%86-%D8%A7%D9%84%D8%B5%D8%AD%D9%8A%D8%A9_2054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360985"/>
            <a:ext cx="3944262" cy="2644725"/>
          </a:xfrm>
        </p:spPr>
        <p:txBody>
          <a:bodyPr>
            <a:normAutofit fontScale="90000"/>
          </a:bodyPr>
          <a:lstStyle/>
          <a:p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وحدة الثالثة "النباتاتُ الزهريّةُ"</a:t>
            </a:r>
            <a:r>
              <a:rPr lang="ar-SA" sz="4000" b="1" dirty="0">
                <a:solidFill>
                  <a:srgbClr val="92D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4000" b="1" dirty="0">
                <a:solidFill>
                  <a:srgbClr val="92D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4000" b="1" dirty="0">
                <a:solidFill>
                  <a:srgbClr val="92D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الأول: الجهازُ الإعاشيُّ لدى النباتاتِ الزهريّةِ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018"/>
            <a:ext cx="8229600" cy="953620"/>
          </a:xfrm>
        </p:spPr>
        <p:txBody>
          <a:bodyPr/>
          <a:lstStyle/>
          <a:p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الثالث: "الأوراق"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سنتعرّفُ في هذا الدرسِ إلى: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أشكالِ أوراقِ النباتِ.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أقسامِ ورقةِ النباتِ، ووظيفتِه.</a:t>
            </a:r>
          </a:p>
          <a:p>
            <a:pPr marL="0" indent="0" algn="r">
              <a:buNone/>
            </a:pP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30D4728-5468-4D0F-81FD-0FC40F93DC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b="4715"/>
          <a:stretch/>
        </p:blipFill>
        <p:spPr>
          <a:xfrm>
            <a:off x="956603" y="1292947"/>
            <a:ext cx="3615397" cy="34028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7386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0025" cy="991339"/>
          </a:xfrm>
        </p:spPr>
        <p:txBody>
          <a:bodyPr>
            <a:normAutofit fontScale="90000"/>
          </a:bodyPr>
          <a:lstStyle/>
          <a:p>
            <a:r>
              <a:rPr lang="ar-SA" sz="4000" b="1" dirty="0">
                <a:solidFill>
                  <a:srgbClr val="00B050"/>
                </a:solidFill>
              </a:rPr>
              <a:t>الورقة:</a:t>
            </a:r>
            <a:r>
              <a:rPr lang="ar-SA" dirty="0">
                <a:solidFill>
                  <a:srgbClr val="00B050"/>
                </a:solidFill>
              </a:rPr>
              <a:t> </a:t>
            </a:r>
            <a:r>
              <a:rPr lang="ar-SA" sz="3200" dirty="0">
                <a:solidFill>
                  <a:srgbClr val="00B050"/>
                </a:solidFill>
              </a:rPr>
              <a:t>هي جزءٌ من النباتِ، لونُها أخضرُ تَرتكِزُ على الساقِ.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791" y="1265978"/>
            <a:ext cx="7582486" cy="4860186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>
                <a:solidFill>
                  <a:srgbClr val="7030A0"/>
                </a:solidFill>
              </a:rPr>
              <a:t>أشكالُ الورقةِ: </a:t>
            </a:r>
          </a:p>
          <a:p>
            <a:pPr marL="0" indent="0" algn="r" rtl="1">
              <a:buNone/>
            </a:pPr>
            <a:r>
              <a:rPr lang="ar-SA" dirty="0"/>
              <a:t>1- قلبيّةٌ                          2- بيضويّةُ          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</a:p>
          <a:p>
            <a:pPr marL="0" indent="0" algn="r" rtl="1">
              <a:buNone/>
            </a:pPr>
            <a:r>
              <a:rPr lang="ar-SA" dirty="0"/>
              <a:t>3- كَـفّـيَّةٌ                               </a:t>
            </a:r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r>
              <a:rPr lang="ar-SA" dirty="0"/>
              <a:t> 4- إِبريّةٌ 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206705C-D38F-4D25-A8CD-1CF680E16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87791" y="1573271"/>
            <a:ext cx="1843871" cy="16483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C553322-0A30-44A2-8B77-DF7FCA0525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4973782" y="1780691"/>
            <a:ext cx="1942950" cy="12334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D25CF22-EEC6-4CDA-A466-F675949AB41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r="50000"/>
          <a:stretch/>
        </p:blipFill>
        <p:spPr>
          <a:xfrm>
            <a:off x="5205992" y="3342626"/>
            <a:ext cx="1710740" cy="12382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5E128B1-FCB4-4196-918D-9322B3C746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5205992" y="5095561"/>
            <a:ext cx="1710740" cy="11437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3082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أقسام النبات</a:t>
            </a:r>
            <a:endParaRPr lang="en-US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8A11ACB9-0600-4DB1-9626-A3F4760C0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0333" y="1648477"/>
            <a:ext cx="5261316" cy="4402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nvex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74722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52691A-2A7F-428D-B1AF-5DC75740B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00B050"/>
                </a:solidFill>
              </a:rPr>
              <a:t>أَتعلَّمُ: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A0B9354-6F86-401D-8FC1-6A130FAF3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>
                <a:solidFill>
                  <a:srgbClr val="0070C0"/>
                </a:solidFill>
              </a:rPr>
              <a:t>وظائفُ الورقةِ: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</a:rPr>
              <a:t>تصنعُ الورقةُ الغذاءَ (السَكّريّاتِ) من غاز ثنائي أكسيد الكربون والماءِ بوجودِ الضوءِ.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</a:rPr>
              <a:t>تطرَحُ الماءَ الزائدَ بعمليّةِ النَتْحِ.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</a:rPr>
              <a:t>تقومُ بالتنفُّسِ.</a:t>
            </a:r>
          </a:p>
        </p:txBody>
      </p:sp>
    </p:spTree>
    <p:extLst>
      <p:ext uri="{BB962C8B-B14F-4D97-AF65-F5344CB8AC3E}">
        <p14:creationId xmlns:p14="http://schemas.microsoft.com/office/powerpoint/2010/main" val="1753048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5184"/>
          </a:xfrm>
        </p:spPr>
        <p:txBody>
          <a:bodyPr/>
          <a:lstStyle/>
          <a:p>
            <a:r>
              <a:rPr lang="ar-SA" b="1" dirty="0">
                <a:solidFill>
                  <a:srgbClr val="00B050"/>
                </a:solidFill>
              </a:rPr>
              <a:t>فوائد الأوراق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822"/>
            <a:ext cx="7913077" cy="4670473"/>
          </a:xfrm>
        </p:spPr>
        <p:txBody>
          <a:bodyPr/>
          <a:lstStyle/>
          <a:p>
            <a:pPr algn="r" rtl="1"/>
            <a:r>
              <a:rPr lang="ar-SA" dirty="0">
                <a:solidFill>
                  <a:srgbClr val="7030A0"/>
                </a:solidFill>
              </a:rPr>
              <a:t>أوراقٌ لها فوائدُ غذائيّة مثلُ: الخسِّ، الملفوفِ، السبانخِ.</a:t>
            </a:r>
          </a:p>
          <a:p>
            <a:pPr algn="r" rtl="1"/>
            <a:endParaRPr lang="ar-SA" dirty="0">
              <a:solidFill>
                <a:srgbClr val="7030A0"/>
              </a:solidFill>
            </a:endParaRPr>
          </a:p>
          <a:p>
            <a:pPr algn="r" rtl="1"/>
            <a:r>
              <a:rPr lang="ar-SA" dirty="0">
                <a:solidFill>
                  <a:srgbClr val="7030A0"/>
                </a:solidFill>
              </a:rPr>
              <a:t>أوراقٌ لها فوائدُ طبيَّةٌ مثلُ: النعناعِ، البابونجِ، إكليلِ الجبلِ.</a:t>
            </a:r>
          </a:p>
          <a:p>
            <a:pPr marL="0" indent="0" algn="r" rtl="1">
              <a:buNone/>
            </a:pPr>
            <a:endParaRPr lang="ar-SA" dirty="0">
              <a:solidFill>
                <a:srgbClr val="7030A0"/>
              </a:solidFill>
            </a:endParaRPr>
          </a:p>
          <a:p>
            <a:pPr algn="r" rtl="1"/>
            <a:r>
              <a:rPr lang="ar-SA" dirty="0">
                <a:solidFill>
                  <a:srgbClr val="7030A0"/>
                </a:solidFill>
              </a:rPr>
              <a:t>أوراقٌ تُستخدَمٌ للزينةِ مثلُ: نباتاتِ الزينةِ في المنزلِ.</a:t>
            </a:r>
          </a:p>
          <a:p>
            <a:pPr algn="r" rtl="1"/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73826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255</TotalTime>
  <Words>123</Words>
  <Application>Microsoft Office PowerPoint</Application>
  <PresentationFormat>On-screen Show (4:3)</PresentationFormat>
  <Paragraphs>26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Sakkal Majalla</vt:lpstr>
      <vt:lpstr>Times New Roman</vt:lpstr>
      <vt:lpstr>school</vt:lpstr>
      <vt:lpstr>الوحدة الثالثة "النباتاتُ الزهريّةُ" الفصل الأول: الجهازُ الإعاشيُّ لدى النباتاتِ الزهريّةِ</vt:lpstr>
      <vt:lpstr>الدرس الثالث: "الأوراق"</vt:lpstr>
      <vt:lpstr>الورقة: هي جزءٌ من النباتِ، لونُها أخضرُ تَرتكِزُ على الساقِ.</vt:lpstr>
      <vt:lpstr>أقسام النبات</vt:lpstr>
      <vt:lpstr>أَتعلَّمُ:</vt:lpstr>
      <vt:lpstr>فوائد الأوراق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ابو محمد</cp:lastModifiedBy>
  <cp:revision>24</cp:revision>
  <dcterms:created xsi:type="dcterms:W3CDTF">2020-05-02T02:36:07Z</dcterms:created>
  <dcterms:modified xsi:type="dcterms:W3CDTF">2020-05-14T08:34:35Z</dcterms:modified>
</cp:coreProperties>
</file>