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wdoo3.com/%D9%82%D9%88%D8%A9_%D8%A7%D9%84%D8%B1%D9%8A%D8%A7%D8%AD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g6Il-l8YTQ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2600" b="1" dirty="0">
                <a:solidFill>
                  <a:srgbClr val="00B050"/>
                </a:solidFill>
              </a:rPr>
              <a:t> </a:t>
            </a:r>
            <a:r>
              <a:rPr lang="ar-SA" sz="2900" b="1" dirty="0">
                <a:solidFill>
                  <a:srgbClr val="00B050"/>
                </a:solidFill>
              </a:rPr>
              <a:t>العلوم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prstClr val="black"/>
                </a:solidFill>
              </a:rPr>
              <a:t>الوحدة الرابعة:</a:t>
            </a:r>
            <a:r>
              <a:rPr lang="ar-SA" sz="2600" b="1" dirty="0">
                <a:solidFill>
                  <a:srgbClr val="0070C0"/>
                </a:solidFill>
              </a:rPr>
              <a:t> الأرضُ والفضاءُ والغلافُ الجويُّ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prstClr val="black"/>
                </a:solidFill>
              </a:rPr>
              <a:t>الفصل الثاني:</a:t>
            </a:r>
            <a:br>
              <a:rPr lang="ar-SA" sz="2600" b="1" dirty="0">
                <a:solidFill>
                  <a:srgbClr val="0070C0"/>
                </a:solidFill>
              </a:rPr>
            </a:br>
            <a:r>
              <a:rPr lang="ar-SA" sz="2600" b="1" dirty="0">
                <a:solidFill>
                  <a:srgbClr val="0070C0"/>
                </a:solidFill>
              </a:rPr>
              <a:t> الأرضُ والسماءُ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/>
              <a:t>الدرس الأول:</a:t>
            </a:r>
            <a:r>
              <a:rPr lang="ar-SA" sz="4000" dirty="0"/>
              <a:t> </a:t>
            </a:r>
            <a:r>
              <a:rPr lang="ar-SA" sz="3600" b="1" dirty="0">
                <a:solidFill>
                  <a:srgbClr val="00B050"/>
                </a:solidFill>
              </a:rPr>
              <a:t>الغلافُ الجوي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سنكونُ قادرين في نهايةِ الدرسِ على أن:</a:t>
            </a:r>
          </a:p>
          <a:p>
            <a:pPr algn="r" rtl="1"/>
            <a:r>
              <a:rPr lang="ar-SA" dirty="0"/>
              <a:t>نُعرّفَ الغلافَ الجويَّ.</a:t>
            </a:r>
          </a:p>
          <a:p>
            <a:pPr algn="r" rtl="1"/>
            <a:r>
              <a:rPr lang="ar-SA" dirty="0"/>
              <a:t>نُفسّرَ سببَ برودةِ الهواءِ.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الغلافُ الجويُّ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هو الهواءُ الذي يُحيطُ بكرتِنا الأرضيّةِ.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4C3636B-1D17-46C9-BFAB-7558C30E3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822"/>
          <a:stretch/>
        </p:blipFill>
        <p:spPr>
          <a:xfrm>
            <a:off x="5137158" y="2343729"/>
            <a:ext cx="3143896" cy="1857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857568-4712-4629-89EF-DC770602B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8890" y="2622508"/>
            <a:ext cx="3387267" cy="161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>
                <a:solidFill>
                  <a:srgbClr val="00B050"/>
                </a:solidFill>
              </a:rPr>
              <a:t>نتعلّمُ: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يكون الهواءُ دافئاً بالقربِ من سطحِ البحرِ، ويزدادُ كلّما ارتفعْنا عن سطحِ البحرِ.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44F256-A62B-4C4B-AB82-9354CDDB8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7000"/>
                    </a14:imgEffect>
                  </a14:imgLayer>
                </a14:imgProps>
              </a:ext>
            </a:extLst>
          </a:blip>
          <a:srcRect l="8234" t="5322" r="3477" b="5042"/>
          <a:stretch/>
        </p:blipFill>
        <p:spPr>
          <a:xfrm>
            <a:off x="1153551" y="2757267"/>
            <a:ext cx="5795889" cy="1990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3600" b="1">
                <a:solidFill>
                  <a:srgbClr val="00B050"/>
                </a:solidFill>
              </a:rPr>
              <a:t>ليس للهواءِ: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25618" cy="5257800"/>
          </a:xfrm>
        </p:spPr>
        <p:txBody>
          <a:bodyPr/>
          <a:lstStyle/>
          <a:p>
            <a:pPr algn="r" rtl="1"/>
            <a:r>
              <a:rPr lang="ar-SA" dirty="0"/>
              <a:t>لونٌ.</a:t>
            </a:r>
          </a:p>
          <a:p>
            <a:pPr algn="r" rtl="1"/>
            <a:r>
              <a:rPr lang="ar-SA" dirty="0"/>
              <a:t>طعمٌ.</a:t>
            </a:r>
          </a:p>
          <a:p>
            <a:pPr algn="r" rtl="1"/>
            <a:r>
              <a:rPr lang="ar-SA" dirty="0"/>
              <a:t>رائحةٌ.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93</TotalTime>
  <Words>75</Words>
  <Application>Microsoft Office PowerPoint</Application>
  <PresentationFormat>عرض على الشاشة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 العلوم الوحدة الرابعة: الأرضُ والفضاءُ والغلافُ الجويُّ  الفصل الثاني:  الأرضُ والسماءُ</vt:lpstr>
      <vt:lpstr>الدرس الأول: الغلافُ الجوي</vt:lpstr>
      <vt:lpstr>الغلافُ الجويُّ</vt:lpstr>
      <vt:lpstr>نتعلّمُ:</vt:lpstr>
      <vt:lpstr>ليس للهواءِ: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13</cp:revision>
  <dcterms:created xsi:type="dcterms:W3CDTF">2020-05-02T02:36:07Z</dcterms:created>
  <dcterms:modified xsi:type="dcterms:W3CDTF">2020-05-17T11:05:12Z</dcterms:modified>
</cp:coreProperties>
</file>