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andierpastures.com/personal/pristine/dubai-summer-is-well-and-truly-here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madrassa.com/page/2439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nnahar.com/article/1099243-%D8%A7%D9%84%D9%85%D8%AF%D8%A7%D8%B1%D9%8A-%D9%86%D8%A7%D8%B4%D8%B7%D8%A9-%D9%81%D9%8A-%D8%A7%D9%84%D8%AC%D8%A8%D8%A7%D9%84-%D9%88%D8%A7%D9%84%D8%AC%D9%84%D9%8A%D8%AF-%D8%B3%D9%8A%D8%AF-%D8%A7%D9%84%D9%85%D9%88%D9%82%D9%81" TargetMode="External"/><Relationship Id="rId5" Type="http://schemas.openxmlformats.org/officeDocument/2006/relationships/image" Target="../media/image8.jpg"/><Relationship Id="rId4" Type="http://schemas.openxmlformats.org/officeDocument/2006/relationships/hyperlink" Target="http://ar.wikipedia.org/wiki/%D9%85%D8%AF%D8%A7%D8%A6%D9%86_%D8%B5%D8%A7%D9%84%D8%A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eographie5.blogspot.com/2015/01/blog-post_20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445391"/>
            <a:ext cx="3761405" cy="2124221"/>
          </a:xfrm>
        </p:spPr>
        <p:txBody>
          <a:bodyPr>
            <a:normAutofit fontScale="90000"/>
          </a:bodyPr>
          <a:lstStyle/>
          <a:p>
            <a:r>
              <a:rPr lang="ar-SA" sz="40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العلوم</a:t>
            </a:r>
            <a:br>
              <a:rPr lang="ar-SA" sz="40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3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الرابعة: </a:t>
            </a:r>
            <a:br>
              <a:rPr lang="ar-SA" sz="40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الأرضُ والفضاءُ والغلافُ الجوّيُّ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2030"/>
            <a:ext cx="8229600" cy="995607"/>
          </a:xfrm>
        </p:spPr>
        <p:txBody>
          <a:bodyPr>
            <a:normAutofit fontScale="90000"/>
          </a:bodyPr>
          <a:lstStyle/>
          <a:p>
            <a:r>
              <a:rPr lang="ar-SA" sz="32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الثالث</a:t>
            </a:r>
            <a:r>
              <a:rPr lang="ar-SA" sz="32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ar-SA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العواملُ المؤثّرةُ في القشرةِ الأرضيّةِ</a:t>
            </a:r>
            <a:br>
              <a:rPr lang="ar-SA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32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 الأول:</a:t>
            </a:r>
            <a:r>
              <a:rPr lang="ar-SA" sz="3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أثرُ الحرارةِ في صخورِ القشرةِ الأرضيّةِ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سنتعرّفُ في هذا الدرس على:</a:t>
            </a:r>
          </a:p>
          <a:p>
            <a:pPr marL="0" indent="0" algn="r" rtl="1">
              <a:buNone/>
            </a:pP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</a:t>
            </a:r>
            <a:r>
              <a:rPr lang="ar-SA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أثرِ الحرارةِ في تفتُّتِ الصّخورِ.</a:t>
            </a:r>
            <a:endParaRPr lang="en-US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0422C8A-E2A6-469C-9857-A7FE55F1F8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936286" y="2630658"/>
            <a:ext cx="3506717" cy="281353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36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أثرُ الحرارةِ في صخورِ القشرةِ الأرضيّةِ</a:t>
            </a:r>
            <a:endParaRPr lang="en-US" sz="36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تتغيّرُ درجةُ الحرارةِ بين الليلِ والنهارِ.</a:t>
            </a:r>
          </a:p>
          <a:p>
            <a:pPr marL="0" indent="0" algn="r" rtl="1">
              <a:buNone/>
            </a:pPr>
            <a:endParaRPr lang="ar-SA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3E79291-8B1B-4687-A220-903E3E6D41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074110" y="2347065"/>
            <a:ext cx="3411096" cy="24786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36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أثرُ الحرارةِ في صخورِ القشرةِ الأرضيّةِ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وكذلك تختلفُ درجةُ الحرارةِ بين فصلي الصيفِ والشتاءِ.</a:t>
            </a:r>
            <a:endParaRPr lang="en-US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90D2148-D6A3-4E82-9C59-FD72FFA224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04910" y="2300454"/>
            <a:ext cx="3334044" cy="22856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0E5F13C4-60BE-42E3-82A3-CEDC1DBE3A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571999" y="2300456"/>
            <a:ext cx="3223147" cy="22856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نتعلّمُ:</a:t>
            </a:r>
            <a:endParaRPr lang="en-US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يؤدِّي تغيُّرُ درجاتِ الحرارةِ المفاجئُ إلى تفتيتِ الصخورِ.</a:t>
            </a:r>
            <a:endParaRPr lang="en-US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63707460-82D6-4ABC-AD86-E653409D25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828800" y="2383382"/>
            <a:ext cx="4951828" cy="2312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111</TotalTime>
  <Words>80</Words>
  <Application>Microsoft Office PowerPoint</Application>
  <PresentationFormat>عرض على الشاشة (4:3)</PresentationFormat>
  <Paragraphs>10</Paragraphs>
  <Slides>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9" baseType="lpstr">
      <vt:lpstr>Arial</vt:lpstr>
      <vt:lpstr>Calibri</vt:lpstr>
      <vt:lpstr>Sakkal Majalla</vt:lpstr>
      <vt:lpstr>school</vt:lpstr>
      <vt:lpstr>العلوم الوحدة الرابعة:  الأرضُ والفضاءُ والغلافُ الجوّيُّ</vt:lpstr>
      <vt:lpstr>الفصل الثالث: العواملُ المؤثّرةُ في القشرةِ الأرضيّةِ الدرس الأول: أثرُ الحرارةِ في صخورِ القشرةِ الأرضيّةِ</vt:lpstr>
      <vt:lpstr>أثرُ الحرارةِ في صخورِ القشرةِ الأرضيّةِ</vt:lpstr>
      <vt:lpstr>أثرُ الحرارةِ في صخورِ القشرةِ الأرضيّةِ</vt:lpstr>
      <vt:lpstr>نتعلّمُ: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SR</cp:lastModifiedBy>
  <cp:revision>13</cp:revision>
  <dcterms:created xsi:type="dcterms:W3CDTF">2020-05-02T02:36:07Z</dcterms:created>
  <dcterms:modified xsi:type="dcterms:W3CDTF">2020-05-27T03:30:39Z</dcterms:modified>
</cp:coreProperties>
</file>