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hsoub.com/apps/productivity/office/microsoft-powerpoint/%D9%83%D9%8A%D9%81%D9%8A%D8%A9-%D8%AA%D8%B5%D9%85%D9%8A%D9%85-%D9%85%D8%B3%D8%A7%D8%B1%D8%A7%D8%AA-%D8%A7%D9%84%D8%AD%D8%B1%D9%83%D8%A9-motion-paths-%D9%81%D9%8A-powerpoint-%D8%A7%D9%84%D8%AC%D8%B2%D8%A1-%D8%A7%D9%84%D8%A3%D9%88%D9%84-r168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istockphoto.com/fr/vectoriel/cheval-%D1%81art-charg%C3%A9-de-sacs-gm957792330-26154181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y.hsoub.com/apps/productivity/office/microsoft-powerpoint/%D9%83%D9%8A%D9%81%D9%8A%D8%A9-%D8%AA%D8%B5%D9%85%D9%8A%D9%85-%D9%85%D8%B3%D8%A7%D8%B1%D8%A7%D8%AA-%D8%A7%D9%84%D8%AD%D8%B1%D9%83%D8%A9-motion-paths-%D9%81%D9%8A-powerpoint-%D8%A7%D9%84%D8%AC%D8%B2%D8%A1-%D8%A7%D9%84%D8%A3%D9%88%D9%84-r168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versity.org/wiki/Motivation_and_emotion/Book/2015/Depression_in_older_adults" TargetMode="External"/><Relationship Id="rId5" Type="http://schemas.openxmlformats.org/officeDocument/2006/relationships/image" Target="../media/image8.gif"/><Relationship Id="rId10" Type="http://schemas.openxmlformats.org/officeDocument/2006/relationships/hyperlink" Target="https://pt.dreamstime.com/foto-de-stock-royalty-free-carro-na-estrada-image27459965" TargetMode="External"/><Relationship Id="rId4" Type="http://schemas.openxmlformats.org/officeDocument/2006/relationships/hyperlink" Target="https://es.pngtree.com/freepng/a-kid-playing-with-a-scooter_3375268.html" TargetMode="Externa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rajol.com/content/57441/%D9%85%D8%AD%D8%B1%D9%83%D8%A7%D8%AA/%D9%85%D8%A7-%D9%87%D9%8A-%D8%A7%D9%84%D8%B3%D9%8A%D8%A7%D8%B1%D8%A9-%D8%A7%D9%84%D8%AA%D9%8A-%D8%AA%D8%B5%D9%84%D8%AD-%D9%84%D9%83-%D8%9F-%D8%A7%D8%AE%D8%AA%D8%A8%D8%B1-%D9%86%D9%81%D8%B3%D9%83" TargetMode="External"/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Kelaniyat_Norias_of_Hama.jpg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3.jpg"/><Relationship Id="rId10" Type="http://schemas.openxmlformats.org/officeDocument/2006/relationships/hyperlink" Target="https://energycue.it/eolico-contratti-fornitura/12630/" TargetMode="External"/><Relationship Id="rId4" Type="http://schemas.openxmlformats.org/officeDocument/2006/relationships/hyperlink" Target="https://biology-special-needs.blogspot.com/2013/08/blog-post.html" TargetMode="Externa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sz="2900" b="1" dirty="0">
                <a:solidFill>
                  <a:srgbClr val="00B050"/>
                </a:solidFill>
              </a:rPr>
              <a:t> </a:t>
            </a:r>
            <a:r>
              <a:rPr lang="ar-SA" sz="3200" b="1" dirty="0">
                <a:solidFill>
                  <a:srgbClr val="00B050"/>
                </a:solidFill>
              </a:rPr>
              <a:t>العلوم</a:t>
            </a:r>
            <a:br>
              <a:rPr lang="ar-SA" sz="2900" b="1" dirty="0">
                <a:solidFill>
                  <a:srgbClr val="0070C0"/>
                </a:solidFill>
              </a:rPr>
            </a:br>
            <a:r>
              <a:rPr lang="ar-SA" sz="2900" b="1" dirty="0">
                <a:solidFill>
                  <a:prstClr val="black"/>
                </a:solidFill>
              </a:rPr>
              <a:t>الوحدة الرابعة:</a:t>
            </a:r>
            <a:r>
              <a:rPr lang="ar-SA" sz="2900" b="1" dirty="0">
                <a:solidFill>
                  <a:srgbClr val="0070C0"/>
                </a:solidFill>
              </a:rPr>
              <a:t> الأرضُ والفضاءُ والغلافُ الجويُّ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br>
              <a:rPr lang="ar-SA" sz="2900" b="1" dirty="0">
                <a:solidFill>
                  <a:srgbClr val="0070C0"/>
                </a:solidFill>
              </a:rPr>
            </a:br>
            <a:r>
              <a:rPr lang="ar-SA" sz="2900" b="1" dirty="0">
                <a:solidFill>
                  <a:prstClr val="black"/>
                </a:solidFill>
              </a:rPr>
              <a:t>الفصل الأول:</a:t>
            </a:r>
            <a:br>
              <a:rPr lang="ar-SA" sz="2900" b="1" dirty="0">
                <a:solidFill>
                  <a:srgbClr val="0070C0"/>
                </a:solidFill>
              </a:rPr>
            </a:br>
            <a:r>
              <a:rPr lang="ar-SA" sz="2900" b="1" dirty="0">
                <a:solidFill>
                  <a:srgbClr val="0070C0"/>
                </a:solidFill>
              </a:rPr>
              <a:t> المادّةُ والقوّةُ</a:t>
            </a:r>
            <a:br>
              <a:rPr lang="en-US" sz="2900" b="1" dirty="0">
                <a:solidFill>
                  <a:srgbClr val="0070C0"/>
                </a:solidFill>
              </a:rPr>
            </a:br>
            <a:r>
              <a:rPr lang="en-US" sz="2900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/>
              <a:t>الدرس الثاني: </a:t>
            </a:r>
            <a:r>
              <a:rPr lang="ar-SA" sz="3200" b="1" dirty="0">
                <a:solidFill>
                  <a:srgbClr val="00B050"/>
                </a:solidFill>
              </a:rPr>
              <a:t>أنواعُ القِوى وتأثيرُها على الأجسامِ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نتوقّعُ منك عزيزي التلميذ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تتعرّفَ على القوّةِ.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تحدِّدَ نوعَ القوّةِ.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تعريفُ القوّةِ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هي التي تُؤثّرُ على الأجسامِ وتجعلُها تتحرّكُ.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73DA6E-4193-4B42-AEDD-2A6F6A9A0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6233" y="2484851"/>
            <a:ext cx="3776594" cy="18882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1EA901-ECC8-4989-8BC1-A2A3A8EC6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409" y="2583737"/>
            <a:ext cx="3004609" cy="1789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599" cy="428380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القوّةُ والحركةُ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48885"/>
            <a:ext cx="7617654" cy="6099030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نوعا القِوى: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قِوى تُحرّكُ الأجسامَ بسهولةٍ.    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قِوى تُعيقُ حركةَ الأجسامِ.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algn="ctr" rtl="1">
              <a:buFont typeface="Arial" panose="020B0604020202020204" pitchFamily="34" charset="0"/>
              <a:buChar char="•"/>
            </a:pPr>
            <a:r>
              <a:rPr lang="ar-SA" dirty="0"/>
              <a:t>نوعا الحركةِ: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حركةٌ مُستقيمةٌ.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حركةٌ مُنحنيةٌ.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593A2A-E335-408D-98A4-8849E0A6A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0400" y="1064853"/>
            <a:ext cx="1605269" cy="16052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54AE5A-8974-4AB6-BCB3-5DFB736C0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16061" y="2670122"/>
            <a:ext cx="1477108" cy="16052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AB42ED0-DE3A-4859-BA69-BD8C414D14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68283" y="4360264"/>
            <a:ext cx="2212109" cy="110134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A6EBECC-4403-49E2-B024-8949E23D3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074337" y="5575128"/>
            <a:ext cx="1501161" cy="1356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القِوى في حياتِنا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r" rtl="1"/>
            <a:r>
              <a:rPr lang="ar-SA" dirty="0"/>
              <a:t>قوّةٌ عضليّةٌ.</a:t>
            </a:r>
          </a:p>
          <a:p>
            <a:pPr algn="ctr" rtl="1"/>
            <a:r>
              <a:rPr lang="ar-SA" dirty="0"/>
              <a:t>قوّةُ الماءِ.</a:t>
            </a:r>
          </a:p>
          <a:p>
            <a:pPr algn="r" rtl="1"/>
            <a:r>
              <a:rPr lang="ar-SA" dirty="0"/>
              <a:t>القوّةُ الناتجةُ عن احتراقِ الوقودِ.</a:t>
            </a:r>
          </a:p>
          <a:p>
            <a:pPr algn="r" rtl="1"/>
            <a:endParaRPr lang="ar-SA" dirty="0"/>
          </a:p>
          <a:p>
            <a:pPr algn="ctr" rtl="1"/>
            <a:endParaRPr lang="ar-SA" dirty="0"/>
          </a:p>
          <a:p>
            <a:pPr algn="ctr" rtl="1"/>
            <a:r>
              <a:rPr lang="ar-SA" dirty="0"/>
              <a:t>قوةُ الرياحِ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E1DE90-FA1E-4F25-B9AF-7D92C4020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104168" y="1245274"/>
            <a:ext cx="1524114" cy="114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FD25D97-A728-47E0-BCF6-318B18FBB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5415" y="1885072"/>
            <a:ext cx="2025748" cy="1543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8BA0466-2F2D-4099-A133-3F51D2967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67916" y="3336375"/>
            <a:ext cx="1658335" cy="120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0754F4B-0003-4C76-8303-0B0D4246A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151164" y="5097188"/>
            <a:ext cx="2278140" cy="120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132D807-4620-4D42-98D9-314E05BCB1E9}"/>
              </a:ext>
            </a:extLst>
          </p:cNvPr>
          <p:cNvSpPr txBox="1"/>
          <p:nvPr/>
        </p:nvSpPr>
        <p:spPr>
          <a:xfrm>
            <a:off x="-1" y="8949101"/>
            <a:ext cx="9144000" cy="415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10" tooltip="https://energycue.it/eolico-contratti-fornitura/12630/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11" tooltip="https://creativecommons.org/licenses/by-nc-nd/3.0/"/>
              </a:rPr>
              <a:t>CC BY-NC-ND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167</TotalTime>
  <Words>103</Words>
  <Application>Microsoft Office PowerPoint</Application>
  <PresentationFormat>عرض على الشاشة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 العلوم الوحدة الرابعة: الأرضُ والفضاءُ والغلافُ الجويُّ  الفصل الأول:  المادّةُ والقوّةُ  </vt:lpstr>
      <vt:lpstr>الدرس الثاني: أنواعُ القِوى وتأثيرُها على الأجسامِ</vt:lpstr>
      <vt:lpstr>تعريفُ القوّةِ</vt:lpstr>
      <vt:lpstr>القوّةُ والحركةُ</vt:lpstr>
      <vt:lpstr>القِوى في حياتِنا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15</cp:revision>
  <dcterms:created xsi:type="dcterms:W3CDTF">2020-05-02T02:36:07Z</dcterms:created>
  <dcterms:modified xsi:type="dcterms:W3CDTF">2020-05-17T10:01:02Z</dcterms:modified>
</cp:coreProperties>
</file>