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limbers.lsa.umich.edu/?p=248" TargetMode="External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barhoumadel.wordpress.com/2009/page/22/" TargetMode="External"/><Relationship Id="rId4" Type="http://schemas.openxmlformats.org/officeDocument/2006/relationships/hyperlink" Target="https://ar.wikipedia.org/wiki/%D8%A8%D9%88%D8%A7%D8%A8%D8%A9:%D8%B9%D9%84%D9%85_%D8%A7%D9%84%D8%A3%D8%AD%D9%8A%D8%A7%D8%A1/%D8%B5%D9%88%D8%B1%D8%A9_%D9%85%D8%AE%D8%AA%D8%A7%D8%B1%D8%A9/%D8%A3%D8%B1%D8%B4%D9%8A%D9%81" TargetMode="Externa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5382" y="5555672"/>
            <a:ext cx="3602182" cy="235527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وحدة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</a:t>
            </a:r>
            <a:b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"النباتاتُ الزهريّةُ"</a:t>
            </a:r>
            <a:r>
              <a:rPr lang="ar-SA" sz="4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 الجهازُ الإعاشيُّ لدى النباتاتِ </a:t>
            </a:r>
            <a:r>
              <a:rPr lang="ar-SA" sz="36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الزهريّة</a:t>
            </a:r>
            <a:r>
              <a:rPr lang="ar-SA" sz="4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018"/>
            <a:ext cx="8229600" cy="953620"/>
          </a:xfrm>
        </p:spPr>
        <p:txBody>
          <a:bodyPr/>
          <a:lstStyle/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"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الساق</a:t>
            </a:r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سنتعرّفُ في هذا الدرسِ على: أشكالِ الساقِ، ووظائفِه.</a:t>
            </a:r>
          </a:p>
          <a:p>
            <a:pPr marL="0" indent="0" algn="ctr" rtl="1">
              <a:buNone/>
            </a:pP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الساقُ</a:t>
            </a:r>
            <a:r>
              <a:rPr lang="ar-SA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هو الجزءُ الذي ينمو فوق التربة من النباتاتِ الزهريّةِ.</a:t>
            </a:r>
            <a:endParaRPr lang="en-US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8972"/>
            <a:ext cx="8152228" cy="998806"/>
          </a:xfrm>
        </p:spPr>
        <p:txBody>
          <a:bodyPr>
            <a:normAutofit fontScale="90000"/>
          </a:bodyPr>
          <a:lstStyle/>
          <a:p>
            <a:pPr algn="just"/>
            <a:r>
              <a:rPr lang="ar-SA" sz="3200" dirty="0"/>
              <a:t>الساقُ </a:t>
            </a:r>
            <a:r>
              <a:rPr lang="ar-SA" sz="3200" dirty="0" smtClean="0"/>
              <a:t>المُنتصِبةُ   </a:t>
            </a:r>
            <a:r>
              <a:rPr lang="ar-SA" sz="3200" dirty="0"/>
              <a:t>الساقُ </a:t>
            </a:r>
            <a:r>
              <a:rPr lang="ar-SA" sz="3200" dirty="0" smtClean="0"/>
              <a:t>الزاحفةُ       الساق المُتسلّقةُ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56DC232-600B-48BC-9191-BB92712FC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414893" y="1948375"/>
            <a:ext cx="2194535" cy="3080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CE40D4C-6C28-4AC2-8C84-DA7C60364093}"/>
              </a:ext>
            </a:extLst>
          </p:cNvPr>
          <p:cNvSpPr txBox="1"/>
          <p:nvPr/>
        </p:nvSpPr>
        <p:spPr>
          <a:xfrm>
            <a:off x="1626169" y="11659458"/>
            <a:ext cx="903072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4" tooltip="https://ar.wikipedia.org/wiki/%D8%A8%D9%88%D8%A7%D8%A8%D8%A9:%D8%B9%D9%84%D9%85_%D8%A7%D9%84%D8%A3%D8%AD%D9%8A%D8%A7%D8%A1/%D8%B5%D9%88%D8%B1%D8%A9_%D9%85%D8%AE%D8%AA%D8%A7%D8%B1%D8%A9/%D8%A3%D8%B1%D8%B4%D9%8A%D9%81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5" tooltip="https://creativecommons.org/licenses/by-sa/3.0/"/>
              </a:rPr>
              <a:t>CC BY-SA</a:t>
            </a:r>
            <a:endParaRPr lang="ar-SA" sz="90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853C77ED-34F9-4B41-B6E8-5501C8E99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547616" y="1948375"/>
            <a:ext cx="2447778" cy="3080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1E9DA14-08AD-4C12-8428-F23E5FEEA0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/>
        </p:blipFill>
        <p:spPr>
          <a:xfrm>
            <a:off x="1269367" y="2076812"/>
            <a:ext cx="2037881" cy="3080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وظائف الساق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3754" cy="4525963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◄"/>
            </a:pPr>
            <a:r>
              <a:rPr lang="ar-SA" dirty="0"/>
              <a:t> يوجدُ داخلَ الساقِ أنابيبُ دقيقةٌ تُساعدُه على: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نقلِ الماءِ والأملاحِ المنحلّةِ من الجذرِ إلى بقيّةِ النباتِ.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نقلِ الغذاءِ من الورقةِ إلى بقيّةِ النباتِ.</a:t>
            </a:r>
          </a:p>
        </p:txBody>
      </p:sp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C000"/>
                </a:solidFill>
              </a:rPr>
              <a:t>لنتعلم: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Font typeface="Arial" panose="020B0604020202020204" pitchFamily="34" charset="0"/>
              <a:buChar char="◄"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شُكراً لكلِّ يدِ زرعَتْ ولمْ تَقطعْ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78 0.22014 L -0.31667 0.3169 C -0.28802 0.33935 -0.24514 0.35185 -0.2007 0.35185 C -0.14983 0.35185 -0.1092 0.33935 -0.08056 0.3169 L 0.05607 0.2201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346</TotalTime>
  <Words>84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الوحدة الثالثة  "النباتاتُ الزهريّةُ" الفصل الأول: الجهازُ الإعاشيُّ لدى النباتاتِ الزهريّةِ</vt:lpstr>
      <vt:lpstr>الدرس الثاني "الساق" </vt:lpstr>
      <vt:lpstr>الساقُ المُنتصِبةُ   الساقُ الزاحفةُ       الساق المُتسلّقةُ </vt:lpstr>
      <vt:lpstr>وظائف الساق</vt:lpstr>
      <vt:lpstr>لنتعلم: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15</cp:revision>
  <dcterms:created xsi:type="dcterms:W3CDTF">2020-05-02T02:36:07Z</dcterms:created>
  <dcterms:modified xsi:type="dcterms:W3CDTF">2020-05-14T08:38:48Z</dcterms:modified>
</cp:coreProperties>
</file>