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BF35E4-A660-4F3C-8D45-BE5D86182BD6}" type="datetimeFigureOut">
              <a:rPr lang="ar-SA" smtClean="0"/>
              <a:t>22/09/41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49A8AF-B55F-46FD-9E82-2157EDE588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52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A8AF-B55F-46FD-9E82-2157EDE5884F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09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9A8AF-B55F-46FD-9E82-2157EDE5884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95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hyperlink" Target="http://www.khodarji.com/riyadh/ar/fruits-n-vegetables/fresh-vegetables/green-beans.html" TargetMode="External"/><Relationship Id="rId12" Type="http://schemas.openxmlformats.org/officeDocument/2006/relationships/hyperlink" Target="https://pixabay.com/en/tomato-vegetable-food-tomatoes-red-2331842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ucumber-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8.png"/><Relationship Id="rId5" Type="http://schemas.openxmlformats.org/officeDocument/2006/relationships/hyperlink" Target="https://en.wikipedia.org/wiki/Cavendish_banana" TargetMode="External"/><Relationship Id="rId10" Type="http://schemas.openxmlformats.org/officeDocument/2006/relationships/hyperlink" Target="https://ar.wikipedia.org/wiki/%D8%AC%D9%88%D8%B2" TargetMode="External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z.wikipedia.org/wiki/%D9%81%D9%88%D8%A7%D9%83%D9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الوحدة الثالثة: "النباتاتُ الزهريّةُ</a:t>
            </a:r>
            <a:r>
              <a:rPr lang="ar-SA" dirty="0">
                <a:solidFill>
                  <a:srgbClr val="00B050"/>
                </a:solidFill>
              </a:rPr>
              <a:t>"</a:t>
            </a:r>
            <a:r>
              <a:rPr lang="ar-SA" dirty="0"/>
              <a:t/>
            </a:r>
            <a:br>
              <a:rPr lang="ar-SA" dirty="0"/>
            </a:br>
            <a:r>
              <a:rPr lang="ar-SA" sz="3100" b="1" dirty="0">
                <a:solidFill>
                  <a:srgbClr val="002060"/>
                </a:solidFill>
              </a:rPr>
              <a:t>الفصل الثاني:</a:t>
            </a:r>
            <a:br>
              <a:rPr lang="ar-SA" sz="3100" b="1" dirty="0">
                <a:solidFill>
                  <a:srgbClr val="002060"/>
                </a:solidFill>
              </a:rPr>
            </a:br>
            <a:r>
              <a:rPr lang="ar-SA" sz="3100" b="1" dirty="0">
                <a:solidFill>
                  <a:srgbClr val="002060"/>
                </a:solidFill>
              </a:rPr>
              <a:t> "الجهازُ التكاثريُّ"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الدرس الثاني:</a:t>
            </a:r>
            <a:r>
              <a:rPr lang="ar-SA" b="1" dirty="0">
                <a:solidFill>
                  <a:srgbClr val="00B050"/>
                </a:solidFill>
              </a:rPr>
              <a:t> الثمارُ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سنتعرَّفُ في هذا الدرسِ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أشكالِ الثمارِ.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أهميّةِ الثمارِ.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كيف تتكاثرُ النباتاتُ؟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تتحوَّلُ الزهرةُ إلى ثمرةٍ بداخلِها بذورٌ.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</a:rPr>
              <a:t>تساعدُ البذورُ في تكاثرِ النباتاتِ.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420"/>
            <a:ext cx="8229600" cy="593726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أشكال الثمارِ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3" y="1084828"/>
            <a:ext cx="7976382" cy="5041336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ثمارٌ شكلُها  قرنيٌّ.(تُشبهُ القرنَ</a:t>
            </a:r>
            <a:r>
              <a:rPr lang="ar-SA" dirty="0" smtClean="0"/>
              <a:t>)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ثمارٌ شكلُها بَيضويٌّ. (تُشبهُ البيضَ)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ثمارٌ </a:t>
            </a:r>
            <a:r>
              <a:rPr lang="ar-SA" dirty="0"/>
              <a:t>شكلُها كُرويٌّ. (تُشبهُ الكرةَ)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ثمارٌ </a:t>
            </a:r>
            <a:r>
              <a:rPr lang="ar-SA" dirty="0"/>
              <a:t>شكلُها طُوليٌّ. (تشبهُ الإصبعَ)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>
              <a:solidFill>
                <a:srgbClr val="0070C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SA" dirty="0">
              <a:solidFill>
                <a:srgbClr val="0070C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B8DB8C5-2E05-4F93-B53F-F21D925668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6305" t="16378" r="8535" b="9469"/>
          <a:stretch/>
        </p:blipFill>
        <p:spPr>
          <a:xfrm>
            <a:off x="668170" y="1210376"/>
            <a:ext cx="1453079" cy="8435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A4FC2C2-FED8-4B63-88CE-7BE6043A36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t="24650" b="16912"/>
          <a:stretch/>
        </p:blipFill>
        <p:spPr>
          <a:xfrm>
            <a:off x="2163497" y="1210376"/>
            <a:ext cx="1184614" cy="5937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7DF2D36-67A3-4578-BDE7-B52CA451F8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270404" y="2674581"/>
            <a:ext cx="1701689" cy="959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17F94AD-7CD2-49A8-8979-14BD8D65C0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25376" t="15738" r="24892" b="14662"/>
          <a:stretch/>
        </p:blipFill>
        <p:spPr>
          <a:xfrm>
            <a:off x="2163497" y="3694772"/>
            <a:ext cx="1093997" cy="103026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8C48E8F-D7CF-45B1-A5F7-82F1521589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3783958" y="5421743"/>
            <a:ext cx="1397644" cy="10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أهميّةُ الثمارِ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§"/>
            </a:pPr>
            <a:r>
              <a:rPr lang="ar-SA" sz="3400" dirty="0">
                <a:solidFill>
                  <a:srgbClr val="0070C0"/>
                </a:solidFill>
              </a:rPr>
              <a:t>تحتوي على الفيتاميناتِ والأملاحِ المعدنيّةِ الضروريّةِ لنمُوِّ جسمِ الإنسانِ.</a:t>
            </a:r>
          </a:p>
          <a:p>
            <a:pPr algn="ctr" rtl="1">
              <a:buFont typeface="Wingdings" panose="05000000000000000000" pitchFamily="2" charset="2"/>
              <a:buChar char="§"/>
            </a:pPr>
            <a:r>
              <a:rPr lang="ar-SA" sz="3400" dirty="0">
                <a:solidFill>
                  <a:srgbClr val="0070C0"/>
                </a:solidFill>
              </a:rPr>
              <a:t>تُؤكَلُ نيِّئةً (الفاكهةُ)، أو مطبوخةً (الخضرواتُ).</a:t>
            </a:r>
          </a:p>
          <a:p>
            <a:pPr algn="ctr" rtl="1">
              <a:buFont typeface="Wingdings" panose="05000000000000000000" pitchFamily="2" charset="2"/>
              <a:buChar char="§"/>
            </a:pPr>
            <a:r>
              <a:rPr lang="ar-SA" sz="3400" dirty="0">
                <a:solidFill>
                  <a:srgbClr val="0070C0"/>
                </a:solidFill>
              </a:rPr>
              <a:t>تُستخدَمُ في صناعةِ المُربَّياتِ.</a:t>
            </a:r>
          </a:p>
          <a:p>
            <a:pPr algn="ctr" rtl="1">
              <a:buFont typeface="Wingdings" panose="05000000000000000000" pitchFamily="2" charset="2"/>
              <a:buChar char="§"/>
            </a:pPr>
            <a:r>
              <a:rPr lang="ar-SA" sz="3400" dirty="0">
                <a:solidFill>
                  <a:srgbClr val="0070C0"/>
                </a:solidFill>
              </a:rPr>
              <a:t>يُستخرَجُ من بعضِها الزيتُ.</a:t>
            </a:r>
            <a:endParaRPr lang="en-US" sz="3400" dirty="0">
              <a:solidFill>
                <a:srgbClr val="0070C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D4A09A-5CBD-479A-9A02-0E03E0FC1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55229" y="4298013"/>
            <a:ext cx="3102226" cy="2068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103</TotalTime>
  <Words>107</Words>
  <Application>Microsoft Office PowerPoint</Application>
  <PresentationFormat>On-screen Show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school</vt:lpstr>
      <vt:lpstr>الوحدة الثالثة: "النباتاتُ الزهريّةُ" الفصل الثاني:  "الجهازُ التكاثريُّ"</vt:lpstr>
      <vt:lpstr>الدرس الثاني: الثمارُ</vt:lpstr>
      <vt:lpstr>كيف تتكاثرُ النباتاتُ؟</vt:lpstr>
      <vt:lpstr>أشكال الثمارِ</vt:lpstr>
      <vt:lpstr>أهميّةُ الثمارِ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15</cp:revision>
  <dcterms:created xsi:type="dcterms:W3CDTF">2020-05-02T02:36:07Z</dcterms:created>
  <dcterms:modified xsi:type="dcterms:W3CDTF">2020-05-14T08:43:47Z</dcterms:modified>
</cp:coreProperties>
</file>