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mohandes.org/t/%D8%A7%D9%84%D9%85%D8%AD%D9%88%D9%84-%D8%A7%D9%84%D9%83%D9%87%D8%B1%D8%A8%D8%A7%D8%A6%D9%8A/177451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3llom.blogspot.com/2016/03/blog-post_65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haqafa8.blogspot.com/2014/01/blog-post_29.html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Ferrite-Magnet-Ceramic-Science-Experiment/dp/B007OXE3LI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s://asmayahia13.wordpress.com/2016/05/01/%D8%A7%D9%84%D9%85%D8%BA%D8%A7%D9%86%D8%B7/" TargetMode="External"/><Relationship Id="rId4" Type="http://schemas.openxmlformats.org/officeDocument/2006/relationships/hyperlink" Target="https://hubpages.com/education/Physics-for-Kids-Learn-About-Forces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JPG"/><Relationship Id="rId7" Type="http://schemas.openxmlformats.org/officeDocument/2006/relationships/hyperlink" Target="https://www.arabpng.com/png-tnh4sw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hyperlink" Target="https://ar.wikipedia.org/wiki/%D9%85%D8%AD%D8%B1%D9%83_%D9%83%D9%87%D8%B1%D8%A8%D8%A7%D8%A6%D9%8A" TargetMode="External"/><Relationship Id="rId9" Type="http://schemas.openxmlformats.org/officeDocument/2006/relationships/hyperlink" Target="https://www.dailymedicalinfo.com/view-article/%D8%A7%D9%84%D8%B1%D9%86%D9%8A%D9%86-%D8%A7%D9%84%D9%85%D8%BA%D9%86%D8%A7%D8%B7%D9%8A%D8%B3%D9%8A-%D9%84%D9%84%D8%A7%D8%B7%D9%81%D8%A7%D9%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38D4D8-ED09-414B-8439-83E98F465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163" y="3938954"/>
            <a:ext cx="3760787" cy="2788871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العُلوم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الخامسة: </a:t>
            </a:r>
            <a:b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الكَهرَباءُ والمِغناطيسيّةُ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762"/>
            <a:ext cx="8229600" cy="953404"/>
          </a:xfrm>
        </p:spPr>
        <p:txBody>
          <a:bodyPr>
            <a:normAutofit fontScale="90000"/>
          </a:bodyPr>
          <a:lstStyle/>
          <a:p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الكَهرَباءُ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الدرس: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قطبا المغناطيسِ وطرائقُ المغنطةِ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8854"/>
            <a:ext cx="8229600" cy="4525963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التلميذ: في هذا الدرس ستكون قادرا على 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تتعرَّفَ على أشكالِ المغناطيسِ.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تكتشفَ طرائقَ المَغْنطةِ.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قطبا المغناطيس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لكل مغناطيسٍ قطبان شماليٌّ وجنوبيٌّ.</a:t>
            </a: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القُطبانِ المتماثلانِ يتنافرانِ، والقُطبان المُختلفانِ يتجاذبانِ.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075AA1-408D-42FD-AE6E-4C6F17045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b="70013"/>
          <a:stretch/>
        </p:blipFill>
        <p:spPr>
          <a:xfrm>
            <a:off x="4783015" y="2307101"/>
            <a:ext cx="2941540" cy="28135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933D388-C3A5-4646-B187-9C8928276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869809" y="3429000"/>
            <a:ext cx="3910819" cy="185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أشكالُ المغناطيسِ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مغناطيسٌ مستقيمٌ.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مغناطيسٌ دائريٌّ.</a:t>
            </a:r>
          </a:p>
          <a:p>
            <a:pPr marL="514350" indent="-514350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مغناطيسٌ بيضويٌّ</a:t>
            </a:r>
          </a:p>
          <a:p>
            <a:pPr marL="514350" indent="-514350" rtl="1">
              <a:buFont typeface="+mj-lt"/>
              <a:buAutoNum type="arabicPeriod"/>
            </a:pPr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ct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إبرةٌ مغناطيسيّةٌ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68322A7-1F77-4F79-8AF3-906661969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8011" r="39196" b="166"/>
          <a:stretch/>
        </p:blipFill>
        <p:spPr>
          <a:xfrm rot="16200000">
            <a:off x="2614488" y="279939"/>
            <a:ext cx="637253" cy="3277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A7F8894-644E-4ADD-BF83-91D3AA4C67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7247" t="18234" r="9406" b="17062"/>
          <a:stretch/>
        </p:blipFill>
        <p:spPr>
          <a:xfrm>
            <a:off x="6020944" y="2815779"/>
            <a:ext cx="2039868" cy="145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CC74A3A-AF65-4CDA-A1EA-519D9966B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5400000">
            <a:off x="1118030" y="3561302"/>
            <a:ext cx="1413353" cy="1060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701C131-FA76-4573-BD72-627AF2144B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1925" t="3910" r="77237" b="40053"/>
          <a:stretch/>
        </p:blipFill>
        <p:spPr>
          <a:xfrm>
            <a:off x="3371342" y="4667762"/>
            <a:ext cx="1894879" cy="144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5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778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المغناطيسُ في حياتِنا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416"/>
            <a:ext cx="8229600" cy="5457946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مُحرِّك كهربائيٌّ.</a:t>
            </a: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الجرسُ المنزليُّ والمدرسيُّ.</a:t>
            </a: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جهازُ الرنينِ المغناطيسيُّ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5CD4DE-C2AB-42A9-BFA9-91C4E6653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00125" y="1125416"/>
            <a:ext cx="2381250" cy="16859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9CA2D77-30E4-4D02-A7C2-416F6553E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095779" y="3154204"/>
            <a:ext cx="1400370" cy="140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57A22BF-FEA0-4C1F-B451-C55DA7484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095779" y="5270923"/>
            <a:ext cx="246625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96</TotalTime>
  <Words>67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Sakkal Majalla</vt:lpstr>
      <vt:lpstr>Times New Roman</vt:lpstr>
      <vt:lpstr>Wingdings</vt:lpstr>
      <vt:lpstr>school</vt:lpstr>
      <vt:lpstr> العُلوم  الوحدة الخامسة:  الكَهرَباءُ والمِغناطيسيّةُ</vt:lpstr>
      <vt:lpstr>الفصل الأول: الكَهرَباءُ عنوان الدرس: قطبا المغناطيسِ وطرائقُ المغنطةِ</vt:lpstr>
      <vt:lpstr>قطبا المغناطيس</vt:lpstr>
      <vt:lpstr>أشكالُ المغناطيسِ</vt:lpstr>
      <vt:lpstr>المغناطيسُ في حياتِنا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13</cp:revision>
  <dcterms:created xsi:type="dcterms:W3CDTF">2020-05-02T02:36:07Z</dcterms:created>
  <dcterms:modified xsi:type="dcterms:W3CDTF">2020-05-28T07:32:50Z</dcterms:modified>
</cp:coreProperties>
</file>