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2537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3llom.blogspot.com/2016/03/blog-post_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2900" b="1" dirty="0">
                <a:solidFill>
                  <a:srgbClr val="00B050"/>
                </a:solidFill>
              </a:rPr>
              <a:t>العلوم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prstClr val="black"/>
                </a:solidFill>
              </a:rPr>
              <a:t>الوحدة الرابعة:</a:t>
            </a:r>
            <a:r>
              <a:rPr lang="ar-SA" sz="2600" b="1" dirty="0">
                <a:solidFill>
                  <a:srgbClr val="0070C0"/>
                </a:solidFill>
              </a:rPr>
              <a:t> الأرضُ والفضاءُ والغلافُ الجويُّ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prstClr val="black"/>
                </a:solidFill>
              </a:rPr>
              <a:t>الفصل الثاني: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srgbClr val="0070C0"/>
                </a:solidFill>
              </a:rPr>
              <a:t> الأرضُ والسماءُ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dirty="0"/>
              <a:t>الدرس الثالث:</a:t>
            </a:r>
            <a:r>
              <a:rPr lang="ar-SA" dirty="0"/>
              <a:t> </a:t>
            </a:r>
            <a:r>
              <a:rPr lang="ar-SA" sz="3600" b="1" dirty="0">
                <a:solidFill>
                  <a:srgbClr val="00B050"/>
                </a:solidFill>
              </a:rPr>
              <a:t>دورانُ الأرضِ حولَ نفسِها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سنتعرَّفُ في هذا الدرسِ على سببِ تعاقبِ الليلِ والنهارِ.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471335A-1CE9-46C6-846F-41425F0FA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5462" y="2074208"/>
            <a:ext cx="555307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B050"/>
                </a:solidFill>
              </a:rPr>
              <a:t>نتعلَّمُ: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الكرةُ الأرضيّةُ تدورُ حولَ محورِها (نفسِها) دورةً كاملةً في يومٍ واحدٍ.</a:t>
            </a:r>
          </a:p>
          <a:p>
            <a:pPr marL="0" indent="0" algn="r" rtl="1">
              <a:buNone/>
            </a:pPr>
            <a:r>
              <a:rPr lang="ar-SA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doc_2020-05-18_05-10-39">
            <a:hlinkClick r:id="" action="ppaction://media"/>
            <a:extLst>
              <a:ext uri="{FF2B5EF4-FFF2-40B4-BE49-F238E27FC236}">
                <a16:creationId xmlns:a16="http://schemas.microsoft.com/office/drawing/2014/main" id="{44126B52-2DEF-4652-BE5D-EF130018EDE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91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1674" y="2602523"/>
            <a:ext cx="3739077" cy="22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ماذا ينتجُ عن دورانِ الأرضِ حولَ نفسِها؟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ينتجُ عن دورانِ الأرضِ حولَ نفسِها تعاقبُ الليلِ والنهارِ.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doc_2020-05-18_05-10-39">
            <a:hlinkClick r:id="" action="ppaction://media"/>
            <a:extLst>
              <a:ext uri="{FF2B5EF4-FFF2-40B4-BE49-F238E27FC236}">
                <a16:creationId xmlns:a16="http://schemas.microsoft.com/office/drawing/2014/main" id="{D999E8AC-773D-45C7-963A-190115A93C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91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1674" y="2602522"/>
            <a:ext cx="3739077" cy="24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7" y="274637"/>
            <a:ext cx="7596554" cy="1713850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الجهةُ المُقابِلةُ لضوءِ الشمسِ تكونُ مُضيئةً، ويكونُ الوقتُ </a:t>
            </a:r>
            <a:r>
              <a:rPr lang="ar-SA" sz="3200" b="1" dirty="0">
                <a:solidFill>
                  <a:srgbClr val="0070C0"/>
                </a:solidFill>
              </a:rPr>
              <a:t>نهاراً</a:t>
            </a:r>
            <a:r>
              <a:rPr lang="ar-SA" sz="3200" dirty="0">
                <a:solidFill>
                  <a:srgbClr val="0070C0"/>
                </a:solidFill>
              </a:rPr>
              <a:t>، أمّا الجهةُ البعيدةُ عن ضوءِ الشمسِ تكونُ مُظلمةً، ويكونُ الوقتُ </a:t>
            </a:r>
            <a:r>
              <a:rPr lang="ar-SA" sz="3200" b="1" dirty="0">
                <a:solidFill>
                  <a:srgbClr val="0070C0"/>
                </a:solidFill>
              </a:rPr>
              <a:t>ليلاً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BF8E5B7-D1C4-4D54-AE31-035597546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7943" y="1988487"/>
            <a:ext cx="3826414" cy="3612546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87</TotalTime>
  <Words>92</Words>
  <Application>Microsoft Office PowerPoint</Application>
  <PresentationFormat>عرض على الشاشة (4:3)</PresentationFormat>
  <Paragraphs>9</Paragraphs>
  <Slides>5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العلوم الوحدة الرابعة: الأرضُ والفضاءُ والغلافُ الجويُّ  الفصل الثاني:  الأرضُ والسماءُ</vt:lpstr>
      <vt:lpstr>الدرس الثالث: دورانُ الأرضِ حولَ نفسِها</vt:lpstr>
      <vt:lpstr>نتعلَّمُ:</vt:lpstr>
      <vt:lpstr>ماذا ينتجُ عن دورانِ الأرضِ حولَ نفسِها؟</vt:lpstr>
      <vt:lpstr>الجهةُ المُقابِلةُ لضوءِ الشمسِ تكونُ مُضيئةً، ويكونُ الوقتُ نهاراً، أمّا الجهةُ البعيدةُ عن ضوءِ الشمسِ تكونُ مُظلمةً، ويكونُ الوقتُ ليلاً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11</cp:revision>
  <dcterms:created xsi:type="dcterms:W3CDTF">2020-05-02T02:36:07Z</dcterms:created>
  <dcterms:modified xsi:type="dcterms:W3CDTF">2020-05-18T02:42:58Z</dcterms:modified>
</cp:coreProperties>
</file>