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B7%D8%A8%D9%8A%D8%B9%D8%A9_%D8%B3%D9%88%D8%B1%D9%8A%D8%A7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aigoodview.com/node/163634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pixabay.com/en/flowers-flower-jasmine-sri-lanka-179016/" TargetMode="External"/><Relationship Id="rId4" Type="http://schemas.openxmlformats.org/officeDocument/2006/relationships/hyperlink" Target="http://commons.wikimedia.org/wiki/File:Flower_violet_01.JPG" TargetMode="Externa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st_of_rose_cultivars_named_after_people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althalhayat.blogspot.com/2013/05/azharChamomile-Benefits.html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ar.wikipedia.org/wiki/%D9%82%D8%B1%D9%86%D8%A8%D9%8A%D8%B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ctures333.blogspot.com/2015/04/photos-and-ro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76579"/>
            <a:ext cx="3761405" cy="2451680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الوحدة الثالثة: "النباتاتُ الزهريّةُ</a:t>
            </a:r>
            <a:r>
              <a:rPr lang="ar-SA" dirty="0">
                <a:solidFill>
                  <a:srgbClr val="00B050"/>
                </a:solidFill>
              </a:rPr>
              <a:t>"</a:t>
            </a:r>
            <a:r>
              <a:rPr lang="ar-SA" dirty="0"/>
              <a:t/>
            </a:r>
            <a:br>
              <a:rPr lang="ar-SA" dirty="0"/>
            </a:br>
            <a:r>
              <a:rPr lang="ar-SA" sz="3100" b="1" dirty="0">
                <a:solidFill>
                  <a:srgbClr val="002060"/>
                </a:solidFill>
              </a:rPr>
              <a:t>الفصل الثاني:</a:t>
            </a:r>
            <a:br>
              <a:rPr lang="ar-SA" sz="3100" b="1" dirty="0">
                <a:solidFill>
                  <a:srgbClr val="002060"/>
                </a:solidFill>
              </a:rPr>
            </a:br>
            <a:r>
              <a:rPr lang="ar-SA" sz="3100" b="1" dirty="0">
                <a:solidFill>
                  <a:srgbClr val="002060"/>
                </a:solidFill>
              </a:rPr>
              <a:t> "الجهازُ التكاثريُّ"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dirty="0">
                <a:solidFill>
                  <a:srgbClr val="00B050"/>
                </a:solidFill>
              </a:rPr>
              <a:t>الدرس الأول: "الأزهارُ"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24092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سنتعرَّفً في هذا الدرسِ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أجزاءِ الزَّهرةِ.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فوائدِ الزَّهرةِ.</a:t>
            </a: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945559A-9F52-424F-8857-271125ED3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7464"/>
          <a:stretch/>
        </p:blipFill>
        <p:spPr>
          <a:xfrm>
            <a:off x="1182308" y="1497735"/>
            <a:ext cx="1263313" cy="1413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9B65C57-2E6A-435B-9626-C6AE2772F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362232" y="1547556"/>
            <a:ext cx="943872" cy="1517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000E8A0-AF82-4DA9-B569-4C78DFBA1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051855" y="4815362"/>
            <a:ext cx="2194509" cy="146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E313679-18C8-4F65-B5BB-1FF10D65A1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4018764" y="2958204"/>
            <a:ext cx="2407901" cy="180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أقسام الزهرة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الكأسُ.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التويجُ.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الأسْديَةُ (تحملُ حَبّاتِ الطّلعِ).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المِدقَّةُ (تحوي البذيراتِ).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81331D-605E-4F3B-BFCF-0D88D5F5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4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817" y="1184564"/>
            <a:ext cx="3717837" cy="313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فوائدُ الأزهارِ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00200"/>
            <a:ext cx="7990449" cy="4983162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أزهارٌ لها فوائدُ غذائيةٌ (أزهارٌ تُؤكَلُ).</a:t>
            </a:r>
          </a:p>
          <a:p>
            <a:pPr marL="0" indent="0" algn="r" rtl="1">
              <a:buNone/>
            </a:pPr>
            <a:endParaRPr lang="ar-SA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أزهارٌ لها فوائدُ طبيّةٌ.</a:t>
            </a:r>
          </a:p>
          <a:p>
            <a:pPr marL="0" indent="0" algn="r" rtl="1">
              <a:buNone/>
            </a:pPr>
            <a:endParaRPr lang="ar-SA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أزهارٌ تُصنَعُ منها عطورٌ.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32FAED-4391-48D0-8209-5AB10EC4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58050" y="1316181"/>
            <a:ext cx="1471082" cy="14094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43B2E0D-A6A3-448C-85CF-76AF2747D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244352" y="2725588"/>
            <a:ext cx="2571259" cy="113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97DE902-D146-4397-AE51-9C912CBD9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061855" y="4641339"/>
            <a:ext cx="1917983" cy="13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لِنتعلَّمْ: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</a:rPr>
              <a:t>أجملُ مكانٍ للأزهارِ هو على الأغصانِ.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3BD46B0-1B9C-4AC1-8629-E305055F4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39297" y="2341418"/>
            <a:ext cx="3265406" cy="23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113</TotalTime>
  <Words>71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school</vt:lpstr>
      <vt:lpstr>الوحدة الثالثة: "النباتاتُ الزهريّةُ" الفصل الثاني:  "الجهازُ التكاثريُّ"</vt:lpstr>
      <vt:lpstr>الدرس الأول: "الأزهارُ"</vt:lpstr>
      <vt:lpstr>أقسام الزهرة</vt:lpstr>
      <vt:lpstr>فوائدُ الأزهارِ</vt:lpstr>
      <vt:lpstr>لِنتعلَّمْ: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16</cp:revision>
  <dcterms:created xsi:type="dcterms:W3CDTF">2020-05-02T02:36:07Z</dcterms:created>
  <dcterms:modified xsi:type="dcterms:W3CDTF">2020-05-14T08:47:06Z</dcterms:modified>
</cp:coreProperties>
</file>