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123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1343131"/>
          </a:xfrm>
        </p:spPr>
        <p:txBody>
          <a:bodyPr>
            <a:normAutofit fontScale="90000"/>
          </a:bodyPr>
          <a:lstStyle/>
          <a:p>
            <a:r>
              <a:rPr lang="ar-SY" dirty="0"/>
              <a:t>تعبير كتابي</a:t>
            </a:r>
            <a:br>
              <a:rPr lang="ar-SY" dirty="0"/>
            </a:br>
            <a:r>
              <a:rPr lang="ar-SY" dirty="0"/>
              <a:t>كتابة مقطع وصفي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9900"/>
            <a:ext cx="8102600" cy="7493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ar-SY" sz="2400" dirty="0"/>
              <a:t>عزيزي الطالب هدفنا لهذا الدرسِ أن تكونَ قادراً على كتابةِ مقطع وصفي .</a:t>
            </a:r>
            <a:endParaRPr lang="en-US" sz="2400" dirty="0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7665839B-0050-49C3-9C2E-912A9C1596F0}"/>
              </a:ext>
            </a:extLst>
          </p:cNvPr>
          <p:cNvSpPr txBox="1"/>
          <p:nvPr/>
        </p:nvSpPr>
        <p:spPr>
          <a:xfrm>
            <a:off x="2717800" y="4405580"/>
            <a:ext cx="40005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Y" sz="2000" dirty="0"/>
              <a:t>-هل زرتَ معرضاً للرسمِ سابقاً ؟</a:t>
            </a:r>
          </a:p>
          <a:p>
            <a:pPr algn="r"/>
            <a:endParaRPr lang="ar-SY" sz="2000" dirty="0"/>
          </a:p>
          <a:p>
            <a:pPr algn="r"/>
            <a:r>
              <a:rPr lang="ar-SY" sz="2000" dirty="0"/>
              <a:t>- صف لي ما شاهدتهُ في ذلك المعرضِ .</a:t>
            </a:r>
          </a:p>
          <a:p>
            <a:pPr algn="r"/>
            <a:endParaRPr lang="ar-SY" sz="2000" dirty="0"/>
          </a:p>
        </p:txBody>
      </p:sp>
      <p:sp>
        <p:nvSpPr>
          <p:cNvPr id="6" name="انفجار: 8 نقاط 5">
            <a:extLst>
              <a:ext uri="{FF2B5EF4-FFF2-40B4-BE49-F238E27FC236}">
                <a16:creationId xmlns:a16="http://schemas.microsoft.com/office/drawing/2014/main" id="{D6C1B5DA-2CDC-4A51-AC58-0306E9BCD1F9}"/>
              </a:ext>
            </a:extLst>
          </p:cNvPr>
          <p:cNvSpPr/>
          <p:nvPr/>
        </p:nvSpPr>
        <p:spPr>
          <a:xfrm>
            <a:off x="6718300" y="4354120"/>
            <a:ext cx="393700" cy="509320"/>
          </a:xfrm>
          <a:prstGeom prst="irregularSeal1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7" name="انفجار: 8 نقاط 6">
            <a:extLst>
              <a:ext uri="{FF2B5EF4-FFF2-40B4-BE49-F238E27FC236}">
                <a16:creationId xmlns:a16="http://schemas.microsoft.com/office/drawing/2014/main" id="{A82FA6CE-3204-4B5F-9239-5B6AC622117F}"/>
              </a:ext>
            </a:extLst>
          </p:cNvPr>
          <p:cNvSpPr/>
          <p:nvPr/>
        </p:nvSpPr>
        <p:spPr>
          <a:xfrm>
            <a:off x="6718300" y="4950360"/>
            <a:ext cx="393700" cy="509320"/>
          </a:xfrm>
          <a:prstGeom prst="irregularSeal1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pic>
        <p:nvPicPr>
          <p:cNvPr id="11" name="عنصر نائب للمحتوى 10">
            <a:extLst>
              <a:ext uri="{FF2B5EF4-FFF2-40B4-BE49-F238E27FC236}">
                <a16:creationId xmlns:a16="http://schemas.microsoft.com/office/drawing/2014/main" id="{1CA8A1BB-922C-480B-B894-F5249E21DF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223733"/>
            <a:ext cx="8156761" cy="2912508"/>
          </a:xfrm>
        </p:spPr>
      </p:pic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9100"/>
            <a:ext cx="8102600" cy="57070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Y" sz="2000" dirty="0">
                <a:solidFill>
                  <a:srgbClr val="FF0000"/>
                </a:solidFill>
              </a:rPr>
              <a:t>أتعرّفُ</a:t>
            </a:r>
          </a:p>
          <a:p>
            <a:pPr marL="0" indent="0" algn="r">
              <a:buNone/>
            </a:pPr>
            <a:r>
              <a:rPr lang="ar-SY" sz="2000" dirty="0"/>
              <a:t>أقامَتِ المَدرسةُ مَعْرِضاً لِرُسوماتِ التلاميذِ فيها. أصفُ في هذا المعرِضِ :</a:t>
            </a:r>
          </a:p>
          <a:p>
            <a:pPr marL="0" indent="0" algn="r">
              <a:buNone/>
            </a:pPr>
            <a:r>
              <a:rPr lang="ar-SY" sz="2000" dirty="0"/>
              <a:t>■ طَريقةَ عَرضِ اللّوحاتِ المُعلّقةِ على</a:t>
            </a:r>
          </a:p>
          <a:p>
            <a:pPr marL="0" indent="0" algn="r">
              <a:buNone/>
            </a:pPr>
            <a:r>
              <a:rPr lang="ar-SY" sz="2000" dirty="0"/>
              <a:t>الجُدرانِ، واللّوحاتِ المَوضوعَةِ بطريقةٍ</a:t>
            </a:r>
          </a:p>
          <a:p>
            <a:pPr marL="0" indent="0" algn="r">
              <a:buNone/>
            </a:pPr>
            <a:r>
              <a:rPr lang="ar-SY" sz="2000" dirty="0"/>
              <a:t>فَنَيّةٍ على الطّاولاتِ.</a:t>
            </a:r>
          </a:p>
          <a:p>
            <a:pPr marL="0" indent="0" algn="r">
              <a:buNone/>
            </a:pPr>
            <a:r>
              <a:rPr lang="ar-SY" sz="2000" dirty="0"/>
              <a:t>■ المَناظرَ والأَشكالَ المَوْجودةَ في اللّوحاتِ.</a:t>
            </a:r>
          </a:p>
          <a:p>
            <a:pPr marL="0" indent="0" algn="r">
              <a:buNone/>
            </a:pPr>
            <a:r>
              <a:rPr lang="ar-SY" sz="2000" dirty="0"/>
              <a:t>■ الأَلوانَ.</a:t>
            </a:r>
          </a:p>
          <a:p>
            <a:pPr marL="0" indent="0" algn="r">
              <a:buNone/>
            </a:pPr>
            <a:r>
              <a:rPr lang="ar-SY" sz="2000" dirty="0"/>
              <a:t>■ الأَسماءَ التي كُتِبَت في أَسفلِ اللّوحاتِ.</a:t>
            </a:r>
          </a:p>
          <a:p>
            <a:pPr marL="0" indent="0" algn="r">
              <a:buNone/>
            </a:pPr>
            <a:r>
              <a:rPr lang="ar-SY" sz="2000" dirty="0"/>
              <a:t>■ طريقةَ دُخولِ الزّائرينَ الهادئَةَ إلى مكانِ</a:t>
            </a:r>
          </a:p>
          <a:p>
            <a:pPr marL="0" indent="0" algn="r">
              <a:buNone/>
            </a:pPr>
            <a:r>
              <a:rPr lang="ar-SY" sz="2000" dirty="0"/>
              <a:t>العَرضِ.</a:t>
            </a:r>
          </a:p>
          <a:p>
            <a:pPr marL="0" indent="0" algn="r">
              <a:buNone/>
            </a:pPr>
            <a:r>
              <a:rPr lang="ar-SY" sz="2000" dirty="0"/>
              <a:t>■ وضعَ عنوان للنص , ومراعاة علامات</a:t>
            </a:r>
          </a:p>
          <a:p>
            <a:pPr marL="0" indent="0" algn="r">
              <a:buNone/>
            </a:pPr>
            <a:r>
              <a:rPr lang="ar-SY" sz="2000" dirty="0"/>
              <a:t>       الترقيم .</a:t>
            </a:r>
            <a:endParaRPr lang="en-US" sz="2000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A8010B9-904B-4B57-9ED9-7CF86951A3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8500" y="5021793"/>
            <a:ext cx="2044700" cy="136313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945CB630-1660-455C-B531-2D3D0F2D49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186537"/>
            <a:ext cx="4457700" cy="353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8500"/>
            <a:ext cx="8128000" cy="6159500"/>
          </a:xfrm>
        </p:spPr>
        <p:txBody>
          <a:bodyPr>
            <a:normAutofit fontScale="92500" lnSpcReduction="10000"/>
          </a:bodyPr>
          <a:lstStyle/>
          <a:p>
            <a:pPr marL="0" indent="0" algn="r">
              <a:buNone/>
            </a:pPr>
            <a:r>
              <a:rPr lang="ar-SY" sz="2400" dirty="0"/>
              <a:t>والآن تعالوا لنجمعَ المعلوماتِ السابقةِ ونكونَ</a:t>
            </a:r>
          </a:p>
          <a:p>
            <a:pPr marL="0" indent="0" algn="r">
              <a:buNone/>
            </a:pPr>
            <a:r>
              <a:rPr lang="ar-SY" sz="2400" dirty="0"/>
              <a:t>نصاً مترابطاً .</a:t>
            </a:r>
          </a:p>
          <a:p>
            <a:pPr marL="0" indent="0" algn="r">
              <a:buNone/>
            </a:pPr>
            <a:r>
              <a:rPr lang="ar-SY" sz="2400" dirty="0"/>
              <a:t>               </a:t>
            </a:r>
            <a:r>
              <a:rPr lang="ar-SY" sz="2400" dirty="0">
                <a:solidFill>
                  <a:srgbClr val="FF0000"/>
                </a:solidFill>
              </a:rPr>
              <a:t>المعرض المميز</a:t>
            </a:r>
            <a:endParaRPr lang="ar-SY" sz="2000" dirty="0"/>
          </a:p>
          <a:p>
            <a:pPr marL="0" indent="0" algn="r">
              <a:buNone/>
            </a:pPr>
            <a:r>
              <a:rPr lang="ar-SY" sz="2000" dirty="0"/>
              <a:t>في العامِ الماضي عندما كنتُ في الصفِ الثالثِ , أقامت</a:t>
            </a:r>
          </a:p>
          <a:p>
            <a:pPr marL="0" indent="0" algn="r">
              <a:buNone/>
            </a:pPr>
            <a:r>
              <a:rPr lang="ar-SY" sz="2000" dirty="0"/>
              <a:t>مدرستُنا معرضاً لرسوماتِ التلاميذ .</a:t>
            </a:r>
          </a:p>
          <a:p>
            <a:pPr marL="0" indent="0" algn="r">
              <a:buNone/>
            </a:pPr>
            <a:r>
              <a:rPr lang="ar-SY" sz="2000" dirty="0"/>
              <a:t>بدأ العرضُ والأجواءُ أشبهُ باحتفال سنوي , بدأ الزائرون</a:t>
            </a:r>
          </a:p>
          <a:p>
            <a:pPr marL="0" indent="0" algn="r">
              <a:buNone/>
            </a:pPr>
            <a:r>
              <a:rPr lang="ar-SY" sz="2000" dirty="0"/>
              <a:t>بالدخولِ بهدوء حذر , كانت قاعةُ العرضِ مرتبةً وكأنها</a:t>
            </a:r>
          </a:p>
          <a:p>
            <a:pPr marL="0" indent="0" algn="r">
              <a:buNone/>
            </a:pPr>
            <a:r>
              <a:rPr lang="ar-SY" sz="2000" dirty="0"/>
              <a:t>مرصوفةٌ بإتقان من خلال اللوحاتِ المعلقةِ على الجدرانِ ,</a:t>
            </a:r>
          </a:p>
          <a:p>
            <a:pPr marL="0" indent="0" algn="r">
              <a:buNone/>
            </a:pPr>
            <a:r>
              <a:rPr lang="ar-SY" sz="2000" dirty="0"/>
              <a:t>    وكانت هناكَ بعضُ اللوحاتِ الموضوعةِ على الطاولاتِ</a:t>
            </a:r>
          </a:p>
          <a:p>
            <a:pPr marL="0" indent="0" algn="r">
              <a:buNone/>
            </a:pPr>
            <a:r>
              <a:rPr lang="ar-SY" sz="2000" dirty="0"/>
              <a:t>       بشكل فني مميز .</a:t>
            </a:r>
          </a:p>
          <a:p>
            <a:pPr marL="0" indent="0" algn="r">
              <a:buNone/>
            </a:pPr>
            <a:r>
              <a:rPr lang="ar-SY" sz="2000" dirty="0"/>
              <a:t>       كانت المناظرُ رائعةً جداً والأشكالُ المرسومةُ في </a:t>
            </a:r>
          </a:p>
          <a:p>
            <a:pPr marL="0" indent="0" algn="r">
              <a:buNone/>
            </a:pPr>
            <a:r>
              <a:rPr lang="ar-SY" sz="2000" dirty="0"/>
              <a:t>            غايةِ الروعةِ , إنه معرضٌ جذابٌ.</a:t>
            </a:r>
          </a:p>
          <a:p>
            <a:pPr marL="0" indent="0" algn="r">
              <a:buNone/>
            </a:pPr>
            <a:r>
              <a:rPr lang="ar-SY" sz="2000" dirty="0"/>
              <a:t>           كلما نظرتُ إلى شيء وجدتُه في غايةِ الجمالِ</a:t>
            </a:r>
          </a:p>
          <a:p>
            <a:pPr marL="0" indent="0" algn="r">
              <a:buNone/>
            </a:pPr>
            <a:r>
              <a:rPr lang="ar-SY" sz="2000" dirty="0"/>
              <a:t>           أجملُ ما في ذلكَ أن لكلِ لوحة دليلٌ تحتها , مكتوبٌ فيه صاحبُ</a:t>
            </a:r>
          </a:p>
          <a:p>
            <a:pPr marL="0" indent="0" algn="r">
              <a:buNone/>
            </a:pPr>
            <a:r>
              <a:rPr lang="ar-SY" sz="2000" dirty="0"/>
              <a:t>       اللوحةِ واسمُها وتاريخُ رسمِها .</a:t>
            </a:r>
          </a:p>
          <a:p>
            <a:pPr marL="0" indent="0" algn="r">
              <a:buNone/>
            </a:pPr>
            <a:r>
              <a:rPr lang="en-US" sz="2000" dirty="0"/>
              <a:t>      </a:t>
            </a:r>
            <a:r>
              <a:rPr lang="ar-SY" sz="2000" dirty="0"/>
              <a:t>       آه كم كانَ ذلكَ اليومُ جميلاً , كم أتمنى أن </a:t>
            </a:r>
            <a:r>
              <a:rPr lang="ar-SY" sz="2000"/>
              <a:t>أحضرَ مَعرضاً </a:t>
            </a:r>
            <a:r>
              <a:rPr lang="ar-SY" sz="2000" dirty="0"/>
              <a:t>فنياَ آخرَ .</a:t>
            </a:r>
            <a:r>
              <a:rPr lang="en-US" sz="2000" dirty="0"/>
              <a:t>         </a:t>
            </a:r>
            <a:endParaRPr lang="ar-SY" sz="2000" dirty="0"/>
          </a:p>
          <a:p>
            <a:pPr marL="0" indent="0" algn="r">
              <a:buNone/>
            </a:pPr>
            <a:endParaRPr lang="ar-SY" sz="2000" dirty="0"/>
          </a:p>
          <a:p>
            <a:pPr marL="0" indent="0" algn="r">
              <a:buNone/>
            </a:pPr>
            <a:r>
              <a:rPr lang="ar-SY" sz="2400" dirty="0"/>
              <a:t> </a:t>
            </a:r>
            <a:endParaRPr lang="en-US" sz="2400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7A7E91FD-47CE-447A-9B77-7A4D57C03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46100"/>
            <a:ext cx="3352800" cy="416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ECF8882E-557B-4114-883E-9B4ACFDACE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42161" y="2184400"/>
            <a:ext cx="3259678" cy="3568700"/>
          </a:xfr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C63AB39D-DF57-4008-9E73-25A099792888}"/>
              </a:ext>
            </a:extLst>
          </p:cNvPr>
          <p:cNvSpPr txBox="1"/>
          <p:nvPr/>
        </p:nvSpPr>
        <p:spPr>
          <a:xfrm>
            <a:off x="520700" y="774700"/>
            <a:ext cx="78867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Y" sz="2400" dirty="0">
                <a:solidFill>
                  <a:srgbClr val="FF0000"/>
                </a:solidFill>
              </a:rPr>
              <a:t>والآن :</a:t>
            </a:r>
          </a:p>
          <a:p>
            <a:pPr algn="r"/>
            <a:r>
              <a:rPr lang="ar-SY" sz="2400" dirty="0"/>
              <a:t>أريدُ منكَ كتابةَ مقطع وصفي لمعرضِ رسم قُمتَ بزيارتهِ على أن تتبعَ الخطواتِ السابقةِ التي اتبعناها في درسنا لهذا اليوم .</a:t>
            </a:r>
          </a:p>
        </p:txBody>
      </p:sp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171</TotalTime>
  <Words>252</Words>
  <Application>Microsoft Office PowerPoint</Application>
  <PresentationFormat>عرض على الشاشة (4:3)</PresentationFormat>
  <Paragraphs>37</Paragraphs>
  <Slides>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8" baseType="lpstr">
      <vt:lpstr>Arial</vt:lpstr>
      <vt:lpstr>Calibri</vt:lpstr>
      <vt:lpstr>school</vt:lpstr>
      <vt:lpstr>تعبير كتابي كتابة مقطع وصفي</vt:lpstr>
      <vt:lpstr>عزيزي الطالب هدفنا لهذا الدرسِ أن تكونَ قادراً على كتابةِ مقطع وصفي .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rida.abodi@gmail.com</cp:lastModifiedBy>
  <cp:revision>19</cp:revision>
  <dcterms:created xsi:type="dcterms:W3CDTF">2020-05-02T02:36:07Z</dcterms:created>
  <dcterms:modified xsi:type="dcterms:W3CDTF">2020-06-06T11:38:45Z</dcterms:modified>
</cp:coreProperties>
</file>