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ademy.hsoub.com/questions/3744-%D9%83%D9%8A%D9%81-%D8%A3%D8%B5%D9%85%D9%85-%D9%83%D9%88%D9%83%D8%A8-%D8%A7%D9%84%D8%A3%D8%B1%D8%B6-%D8%A8%D8%B4%D9%83%D9%84-%D9%85%D8%AA%D8%AD%D8%B1%D9%91%D9%83-%D9%81%D9%8A-3d-max%D8%9F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how.com/%D8%A7%D9%84%D8%AA%D9%86%D9%81%D9%91%D8%B3-%D8%A8%D8%B9%D9%85%D9%82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://encyschool.blogspot.com/2015/03/blog-post_2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inglink.com/scene/48795837383730790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sz="2900" b="1" dirty="0">
                <a:solidFill>
                  <a:srgbClr val="00B050"/>
                </a:solidFill>
              </a:rPr>
              <a:t>العلوم</a:t>
            </a:r>
            <a:br>
              <a:rPr lang="ar-SA" sz="2600" b="1" dirty="0">
                <a:solidFill>
                  <a:srgbClr val="0070C0"/>
                </a:solidFill>
              </a:rPr>
            </a:br>
            <a:r>
              <a:rPr lang="ar-SA" sz="2600" b="1" dirty="0">
                <a:solidFill>
                  <a:prstClr val="black"/>
                </a:solidFill>
              </a:rPr>
              <a:t>الوحدة الرابعة:</a:t>
            </a:r>
            <a:r>
              <a:rPr lang="ar-SA" sz="2600" b="1" dirty="0">
                <a:solidFill>
                  <a:srgbClr val="0070C0"/>
                </a:solidFill>
              </a:rPr>
              <a:t> الأرضُ والفضاءُ والغلافُ الجويُّ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br>
              <a:rPr lang="ar-SA" sz="2600" b="1" dirty="0">
                <a:solidFill>
                  <a:srgbClr val="0070C0"/>
                </a:solidFill>
              </a:rPr>
            </a:br>
            <a:r>
              <a:rPr lang="ar-SA" sz="2600" b="1" dirty="0">
                <a:solidFill>
                  <a:prstClr val="black"/>
                </a:solidFill>
              </a:rPr>
              <a:t>الفصل الثاني:</a:t>
            </a:r>
            <a:br>
              <a:rPr lang="ar-SA" sz="2600" b="1" dirty="0">
                <a:solidFill>
                  <a:srgbClr val="0070C0"/>
                </a:solidFill>
              </a:rPr>
            </a:br>
            <a:r>
              <a:rPr lang="ar-SA" sz="2600" b="1" dirty="0">
                <a:solidFill>
                  <a:srgbClr val="0070C0"/>
                </a:solidFill>
              </a:rPr>
              <a:t> الأرضُ والسماءُ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الدرس الثاني: </a:t>
            </a:r>
            <a:r>
              <a:rPr lang="ar-SA" sz="4000" b="1" dirty="0">
                <a:solidFill>
                  <a:srgbClr val="00B050"/>
                </a:solidFill>
              </a:rPr>
              <a:t>مكوّناتُ الغلافِ الجويِّ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942"/>
            <a:ext cx="8229600" cy="4919858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rgbClr val="0070C0"/>
                </a:solidFill>
              </a:rPr>
              <a:t>في هذا الدرسِ سنكونُ قادرين على أن: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نُعدّدَ مكوّناتِ الغلافِ الجويِّ.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نَتعرّفَ على أهميّةِ الهواءِ للكائناتِ الحيّةِ.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8EAC42A-D248-4B3F-9646-85B35E7C4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70361" y="3277773"/>
            <a:ext cx="3115820" cy="2901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B050"/>
                </a:solidFill>
              </a:rPr>
              <a:t>مُكوّناتُ الهواءِ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46003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rgbClr val="0070C0"/>
                </a:solidFill>
              </a:rPr>
              <a:t>يتكوّنُ الهواءُ من: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الأوكسجين، الضروريِّ لتنفُّسِ الأحياءِ، ويساعدُ على الاحتراقِ.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dirty="0"/>
          </a:p>
          <a:p>
            <a:pPr marL="514350" indent="-514350" algn="r" rtl="1">
              <a:buFont typeface="+mj-lt"/>
              <a:buAutoNum type="arabicPeriod"/>
            </a:pPr>
            <a:endParaRPr lang="ar-SA" dirty="0"/>
          </a:p>
          <a:p>
            <a:pPr marL="514350" indent="-514350" algn="r" rtl="1">
              <a:buFont typeface="+mj-lt"/>
              <a:buAutoNum type="arabicPeriod"/>
            </a:pPr>
            <a:endParaRPr lang="ar-SA" dirty="0"/>
          </a:p>
          <a:p>
            <a:pPr marL="514350" indent="-514350" algn="ct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ثُنائي أوكسيد الكربون</a:t>
            </a:r>
            <a:r>
              <a:rPr lang="ar-SA" dirty="0"/>
              <a:t>.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dirty="0"/>
          </a:p>
          <a:p>
            <a:pPr marL="514350" indent="-514350" algn="r" rtl="1">
              <a:buFont typeface="+mj-lt"/>
              <a:buAutoNum type="arabicPeriod"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514350" indent="-514350" algn="r" rtl="1">
              <a:buFont typeface="+mj-lt"/>
              <a:buAutoNum type="arabicPeriod"/>
            </a:pPr>
            <a:endParaRPr lang="ar-SA" dirty="0"/>
          </a:p>
          <a:p>
            <a:pPr marL="514350" indent="-514350" algn="r" rtl="1">
              <a:buFont typeface="+mj-lt"/>
              <a:buAutoNum type="arabicPeriod"/>
            </a:pPr>
            <a:endParaRPr lang="ar-SA" dirty="0"/>
          </a:p>
          <a:p>
            <a:pPr algn="r" rt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67DB59-67A9-4F1A-A906-EDEBCA6EB9D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CFB745D-6164-4623-989B-F6FF6DB03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5343" t="22605"/>
          <a:stretch/>
        </p:blipFill>
        <p:spPr>
          <a:xfrm>
            <a:off x="3024553" y="2769418"/>
            <a:ext cx="1155749" cy="1867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عنصر نائب للمحتوى 4">
            <a:extLst>
              <a:ext uri="{FF2B5EF4-FFF2-40B4-BE49-F238E27FC236}">
                <a16:creationId xmlns:a16="http://schemas.microsoft.com/office/drawing/2014/main" id="{2323CC33-B541-4E60-AEC0-9AA09635F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" r="41798"/>
          <a:stretch/>
        </p:blipFill>
        <p:spPr>
          <a:xfrm>
            <a:off x="841863" y="2769417"/>
            <a:ext cx="1155749" cy="18674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C8FB0A0-655F-41E4-980A-679C38A5D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21312" y="2926080"/>
            <a:ext cx="2614394" cy="14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>
            <a:extLst>
              <a:ext uri="{FF2B5EF4-FFF2-40B4-BE49-F238E27FC236}">
                <a16:creationId xmlns:a16="http://schemas.microsoft.com/office/drawing/2014/main" id="{F7B542D4-B237-4AD7-B9DB-AE26536D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>
                <a:solidFill>
                  <a:srgbClr val="00B050"/>
                </a:solidFill>
              </a:rPr>
              <a:t>مكوّنات الهواء</a:t>
            </a:r>
          </a:p>
        </p:txBody>
      </p:sp>
      <p:sp>
        <p:nvSpPr>
          <p:cNvPr id="10" name="عنصر نائب للمحتوى 9">
            <a:extLst>
              <a:ext uri="{FF2B5EF4-FFF2-40B4-BE49-F238E27FC236}">
                <a16:creationId xmlns:a16="http://schemas.microsoft.com/office/drawing/2014/main" id="{0724AC33-EBBA-4F94-8F02-15DD931A4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/>
              <a:t>3. </a:t>
            </a:r>
            <a:r>
              <a:rPr lang="ar-SA" dirty="0">
                <a:solidFill>
                  <a:srgbClr val="0070C0"/>
                </a:solidFill>
              </a:rPr>
              <a:t>النتروجين (الآزوت) الضروريِّ للتربةِ والنباتاتِ</a:t>
            </a:r>
            <a:r>
              <a:rPr lang="ar-SA" dirty="0"/>
              <a:t>.</a:t>
            </a:r>
          </a:p>
          <a:p>
            <a:pPr algn="r" rtl="1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E7180B2-6391-40A0-9245-ADC55D4FE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4911" y="2307102"/>
            <a:ext cx="6147582" cy="2214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00B050"/>
                </a:solidFill>
              </a:rPr>
              <a:t>الأسماكُ؟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ar-SA" dirty="0">
                <a:solidFill>
                  <a:srgbClr val="00B050"/>
                </a:solidFill>
              </a:rPr>
              <a:t>كيف تتنفّسُ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F95BB512-D932-4FD5-B9AD-55F3D8EDC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marL="0" indent="0" algn="ctr" rtl="1">
              <a:buNone/>
            </a:pPr>
            <a:endParaRPr lang="ar-SA" dirty="0"/>
          </a:p>
          <a:p>
            <a:pPr marL="0" indent="0" algn="ctr" rtl="1">
              <a:buNone/>
            </a:pPr>
            <a:endParaRPr lang="ar-SA" dirty="0"/>
          </a:p>
          <a:p>
            <a:pPr marL="0" indent="0" algn="ctr" rtl="1">
              <a:buNone/>
            </a:pPr>
            <a:r>
              <a:rPr lang="ar-SA" dirty="0"/>
              <a:t>            </a:t>
            </a:r>
          </a:p>
          <a:p>
            <a:pPr marL="0" indent="0" algn="ctr" rtl="1">
              <a:buNone/>
            </a:pPr>
            <a:r>
              <a:rPr lang="ar-SA" dirty="0">
                <a:solidFill>
                  <a:srgbClr val="0070C0"/>
                </a:solidFill>
              </a:rPr>
              <a:t>تتنفّسُ الأسماكُ الأوكسجين</a:t>
            </a:r>
          </a:p>
          <a:p>
            <a:pPr marL="0" indent="0" algn="ctr" rtl="1">
              <a:buNone/>
            </a:pPr>
            <a:r>
              <a:rPr lang="ar-SA" dirty="0">
                <a:solidFill>
                  <a:srgbClr val="0070C0"/>
                </a:solidFill>
              </a:rPr>
              <a:t> المُنحَلَّ في الماءِ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4DF4007-4A08-4C10-B10C-FA4348224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69" y="1074737"/>
            <a:ext cx="602946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257</TotalTime>
  <Words>88</Words>
  <Application>Microsoft Office PowerPoint</Application>
  <PresentationFormat>عرض على الشاشة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العلوم الوحدة الرابعة: الأرضُ والفضاءُ والغلافُ الجويُّ  الفصل الثاني:  الأرضُ والسماءُ</vt:lpstr>
      <vt:lpstr>الدرس الثاني: مكوّناتُ الغلافِ الجويِّ</vt:lpstr>
      <vt:lpstr>مُكوّناتُ الهواءِ</vt:lpstr>
      <vt:lpstr>مكوّنات الهواء</vt:lpstr>
      <vt:lpstr>الأسماكُ؟ كيف تتنفّسُ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</cp:lastModifiedBy>
  <cp:revision>13</cp:revision>
  <dcterms:created xsi:type="dcterms:W3CDTF">2020-05-02T02:36:07Z</dcterms:created>
  <dcterms:modified xsi:type="dcterms:W3CDTF">2020-05-18T08:34:37Z</dcterms:modified>
</cp:coreProperties>
</file>