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AE2FEB6-8277-48A2-9E25-74EE5D8F2BD1}" type="datetimeFigureOut">
              <a:rPr lang="ar-SA" smtClean="0"/>
              <a:t>04/10/41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3BFC30C-1124-4E0E-869A-738B76E652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020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FC30C-1124-4E0E-869A-738B76E65263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800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cysco.blogspot.com/2013/01/blog-post_4193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ibbettlablog.wordpress.com/2014/05/20/33rd-new-phytologist-symposium-networks-of-power-and-influenc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hyperlink" Target="http://www.nabulsi.com/blue/ar/art.php?art=3846&amp;id=182&amp;sid=183&amp;ssid=184&amp;sssid=18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://www.marulo.com/galeria/mascotas-bebes/suricatos-bebe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9590" y="3896751"/>
            <a:ext cx="3761405" cy="2236763"/>
          </a:xfrm>
        </p:spPr>
        <p:txBody>
          <a:bodyPr>
            <a:normAutofit fontScale="90000"/>
          </a:bodyPr>
          <a:lstStyle/>
          <a:p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العلوم</a:t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الرابعة: </a:t>
            </a: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الأرضُ والفضاءُ والغلافُ الجوّي</a:t>
            </a:r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 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الثالث: </a:t>
            </a: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العواملُ المؤثّرةُ في القشرةِ الأرضيّةِ</a:t>
            </a:r>
            <a:br>
              <a:rPr lang="en-US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الرابع: </a:t>
            </a: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منشأُ التربةِ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ستكون قادرا في نهاية الدرس، على أن: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تتعرّفَ على نشأةِ التربةِ.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تكتشفَ أهميّةَ التربةِ.</a:t>
            </a:r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0E0C23B-0151-4A79-B43F-A0FA50DE6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730" y="3564468"/>
            <a:ext cx="4219981" cy="24565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منشأُ التربةِ:</a:t>
            </a:r>
            <a:endParaRPr lang="en-US" sz="4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تنشأُ التربةُ من تفتُّتِ الصخورِ بتأثيرِ الرياحِ والحرارةِ والأمواجِ.</a:t>
            </a:r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E7BAA0B-49C0-4DB8-B77F-6AA4CE84E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69344" y="2602524"/>
            <a:ext cx="4114800" cy="25527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أهميّةُ التُّربةِ للنباتاتِ</a:t>
            </a:r>
            <a:endParaRPr lang="en-US" sz="4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توفر التربةُ للنباتِ الماءَ والغذاءَ.</a:t>
            </a:r>
          </a:p>
          <a:p>
            <a:pPr marL="0" indent="0" algn="r" rtl="1">
              <a:buNone/>
            </a:pP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4F9CAD7-A128-4DD1-BF06-CAE3A2427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83877" y="2295143"/>
            <a:ext cx="3854548" cy="38310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أهميّةُ التُّربةِ للحيواناتِ</a:t>
            </a:r>
            <a:endParaRPr lang="en-US" sz="4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تتَّخذُ بعضُ الحيواناتِ من التربةِ مسكناً لها.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تساعدُ بعضُ الحيواناتِ على تهويةِ التربةِ.</a:t>
            </a:r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AF650BC-A6C6-443A-A7E0-46EF13BAA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08157" y="2686929"/>
            <a:ext cx="3540556" cy="2278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3C14EB5-E4EC-42E3-BDD0-D7C21D2F82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b="25560"/>
          <a:stretch/>
        </p:blipFill>
        <p:spPr>
          <a:xfrm>
            <a:off x="513468" y="2828503"/>
            <a:ext cx="2602281" cy="17409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101</TotalTime>
  <Words>83</Words>
  <Application>Microsoft Office PowerPoint</Application>
  <PresentationFormat>عرض على الشاشة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Arial</vt:lpstr>
      <vt:lpstr>Calibri</vt:lpstr>
      <vt:lpstr>Sakkal Majalla</vt:lpstr>
      <vt:lpstr>Wingdings</vt:lpstr>
      <vt:lpstr>school</vt:lpstr>
      <vt:lpstr>العلوم الوحدة الرابعة: الأرضُ والفضاءُ والغلافُ الجوّي</vt:lpstr>
      <vt:lpstr> الفصل الثالث: العواملُ المؤثّرةُ في القشرةِ الأرضيّةِ الدرس الرابع: منشأُ التربةِ</vt:lpstr>
      <vt:lpstr>منشأُ التربةِ:</vt:lpstr>
      <vt:lpstr>أهميّةُ التُّربةِ للنباتاتِ</vt:lpstr>
      <vt:lpstr>أهميّةُ التُّربةِ للحيواناتِ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</cp:lastModifiedBy>
  <cp:revision>10</cp:revision>
  <dcterms:created xsi:type="dcterms:W3CDTF">2020-05-02T02:36:07Z</dcterms:created>
  <dcterms:modified xsi:type="dcterms:W3CDTF">2020-05-26T14:53:23Z</dcterms:modified>
</cp:coreProperties>
</file>