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1"/>
  </p:notesMasterIdLst>
  <p:sldIdLst>
    <p:sldId id="256" r:id="rId2"/>
    <p:sldId id="257" r:id="rId3"/>
    <p:sldId id="258" r:id="rId4"/>
    <p:sldId id="270" r:id="rId5"/>
    <p:sldId id="269" r:id="rId6"/>
    <p:sldId id="271" r:id="rId7"/>
    <p:sldId id="266" r:id="rId8"/>
    <p:sldId id="259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37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84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6A945532-7F3D-4B36-A910-D0D8DE1CB7D8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197C48BE-268A-40A4-998E-A15DC1148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131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A" dirty="0">
                <a:solidFill>
                  <a:srgbClr val="0070C0"/>
                </a:solidFill>
              </a:rPr>
              <a:t>الزلازل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لنتذكر ما تعلمناه سابقاً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8573"/>
            <a:ext cx="8229600" cy="4889090"/>
          </a:xfrm>
        </p:spPr>
        <p:txBody>
          <a:bodyPr/>
          <a:lstStyle/>
          <a:p>
            <a:pPr marL="0" indent="0" algn="ctr">
              <a:buNone/>
            </a:pPr>
            <a:r>
              <a:rPr lang="ar-SA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عرف البركان:</a:t>
            </a:r>
          </a:p>
          <a:p>
            <a:pPr marL="0" indent="0" algn="ctr">
              <a:buNone/>
            </a:pP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فوهة أو شق في قشرة الأرض، تخرج منه مواد منصهرة حارة مع أبخرة وغازات مصاحبة لها من أعماق الأرض.           </a:t>
            </a:r>
          </a:p>
          <a:p>
            <a:pPr marL="0" indent="0" algn="ctr">
              <a:buNone/>
            </a:pPr>
            <a:r>
              <a:rPr lang="ar-SA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هي نواتج البركان؟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>
              <a:buNone/>
            </a:pP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تشكيل سطح الأرض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>
              <a:buNone/>
            </a:pPr>
            <a: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</a:rPr>
              <a:t>خصوبة التربة</a:t>
            </a:r>
          </a:p>
          <a:p>
            <a:pPr marL="0" indent="0" algn="ctr">
              <a:buNone/>
            </a:pPr>
            <a: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</a:rPr>
              <a:t>زيادة الموارد البيئية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ar-SA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الزلازل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402398"/>
            <a:ext cx="8229600" cy="4889090"/>
          </a:xfrm>
        </p:spPr>
        <p:txBody>
          <a:bodyPr/>
          <a:lstStyle/>
          <a:p>
            <a:pPr marL="0" indent="0" algn="ctr">
              <a:buNone/>
            </a:pP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هزات أرضية تصيب قشرة الأرض، تختلف في درجة قوتها، فمنها:</a:t>
            </a:r>
          </a:p>
          <a:p>
            <a:pPr marL="0" indent="0" algn="ctr">
              <a:buNone/>
            </a:pPr>
            <a:r>
              <a:rPr lang="ar-SA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الضعيف: </a:t>
            </a:r>
            <a: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الذي لا نكاد نحس به.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>
              <a:buNone/>
            </a:pPr>
            <a:r>
              <a:rPr lang="ar-SA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العنيف: </a:t>
            </a:r>
            <a: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المدمر الذي يسبب خسائر كبيرة.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>
              <a:buNone/>
            </a:pP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DCE1C555-45E1-4DBE-872A-3FD61D772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531" y="3247697"/>
            <a:ext cx="3819918" cy="253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8" presetID="8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آثار الزلازل</a:t>
            </a:r>
            <a:endParaRPr lang="en-US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 numCol="1">
            <a:normAutofit/>
          </a:bodyPr>
          <a:lstStyle/>
          <a:p>
            <a:pPr marL="0" indent="0" algn="ctr">
              <a:buNone/>
            </a:pPr>
            <a:r>
              <a:rPr lang="ar-SA" sz="29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1. </a:t>
            </a:r>
            <a:r>
              <a:rPr lang="ar-SY" sz="29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انتقال أجزاء من قشرة الأرض من مكانها</a:t>
            </a:r>
            <a:endParaRPr lang="ar-SA" sz="29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>
              <a:buNone/>
            </a:pPr>
            <a:r>
              <a:rPr lang="ar-SA" sz="29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2. </a:t>
            </a:r>
            <a:r>
              <a:rPr lang="ar-SA" sz="29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تخريب المنشآت وخسائر فادحة في الأرواح.</a:t>
            </a:r>
            <a:endParaRPr lang="en-US" sz="29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>
              <a:buNone/>
            </a:pPr>
            <a:r>
              <a:rPr lang="ar-SA" sz="29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2. </a:t>
            </a:r>
            <a:r>
              <a:rPr lang="ar-SA" sz="29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تدمير السواحل المحيطة بها (إذا حدثت قي قاع البحار والمحيطات تسمى: </a:t>
            </a:r>
            <a:r>
              <a:rPr lang="ar-SA" sz="29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التسونامي</a:t>
            </a:r>
            <a:r>
              <a:rPr lang="ar-SA" sz="29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r>
              <a:rPr lang="en-US" sz="29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9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marL="0" indent="0" algn="ctr">
              <a:buNone/>
            </a:pPr>
            <a:endParaRPr lang="ar-SA" sz="29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9952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50" presetClass="entr" presetSubtype="0" decel="10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50" presetClass="entr" presetSubtype="0" decel="10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أسباب الزلازل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 numCol="1">
            <a:normAutofit/>
          </a:bodyPr>
          <a:lstStyle/>
          <a:p>
            <a:pPr marL="0" indent="0" algn="ctr">
              <a:buNone/>
            </a:pPr>
            <a:r>
              <a:rPr lang="ar-SA" sz="2900" dirty="0">
                <a:solidFill>
                  <a:srgbClr val="FF0000"/>
                </a:solidFill>
              </a:rPr>
              <a:t>1. </a:t>
            </a:r>
            <a:r>
              <a:rPr lang="ar-SA" sz="2900" dirty="0"/>
              <a:t>تشقق هائل في قشرة الأرض</a:t>
            </a:r>
          </a:p>
          <a:p>
            <a:pPr marL="0" indent="0" algn="ctr">
              <a:buNone/>
            </a:pPr>
            <a:r>
              <a:rPr lang="ar-SA" sz="2900" dirty="0">
                <a:solidFill>
                  <a:srgbClr val="FF0000"/>
                </a:solidFill>
              </a:rPr>
              <a:t>2. </a:t>
            </a:r>
            <a:r>
              <a:rPr lang="ar-SA" sz="2900" dirty="0"/>
              <a:t>حركة المواد المنصهرة تحت القشرة الأرضية.</a:t>
            </a:r>
          </a:p>
        </p:txBody>
      </p:sp>
    </p:spTree>
    <p:extLst>
      <p:ext uri="{BB962C8B-B14F-4D97-AF65-F5344CB8AC3E}">
        <p14:creationId xmlns:p14="http://schemas.microsoft.com/office/powerpoint/2010/main" val="198558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50" presetClass="entr" presetSubtype="0" decel="10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CC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إثراء</a:t>
            </a:r>
            <a:endParaRPr lang="en-US" dirty="0">
              <a:solidFill>
                <a:srgbClr val="CC00C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فقاعة التفكير: على شكل سحابة 6">
            <a:extLst>
              <a:ext uri="{FF2B5EF4-FFF2-40B4-BE49-F238E27FC236}">
                <a16:creationId xmlns:a16="http://schemas.microsoft.com/office/drawing/2014/main" id="{8110006C-2976-43F3-B2F7-70B71A8A3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9848" y="1127762"/>
            <a:ext cx="4776952" cy="3032792"/>
          </a:xfrm>
          <a:prstGeom prst="cloudCallou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>
            <a:noAutofit/>
          </a:bodyPr>
          <a:lstStyle/>
          <a:p>
            <a:pPr marL="0" indent="0" algn="ctr">
              <a:buNone/>
            </a:pPr>
            <a:r>
              <a:rPr lang="ar-SY" sz="2800" dirty="0">
                <a:solidFill>
                  <a:schemeClr val="tx1"/>
                </a:solidFill>
              </a:rPr>
              <a:t>اخترع تشارلز ريختر عام 1935 مقياساً لتسجيل هزات الزلازل في كاليفورنيا يتعمد عليه إلى الآن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B0A7F66-8D62-47D8-A849-1D6681BA9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589" y="1293582"/>
            <a:ext cx="3188825" cy="274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53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" decel="100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250"/>
                            </p:stCondLst>
                            <p:childTnLst>
                              <p:par>
                                <p:cTn id="18" presetID="13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FF0000"/>
                </a:solidFill>
              </a:rPr>
              <a:t>اللغة والعلوم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68240"/>
          </a:xfrm>
        </p:spPr>
        <p:txBody>
          <a:bodyPr/>
          <a:lstStyle/>
          <a:p>
            <a:pPr marL="0" indent="0" algn="ctr">
              <a:buNone/>
            </a:pPr>
            <a:r>
              <a:rPr lang="ar-SA" dirty="0"/>
              <a:t> </a:t>
            </a:r>
            <a:r>
              <a:rPr lang="ar-SA" dirty="0">
                <a:solidFill>
                  <a:srgbClr val="FF0000"/>
                </a:solidFill>
              </a:rPr>
              <a:t>تسونامي: </a:t>
            </a:r>
            <a:r>
              <a:rPr lang="ar-SA" dirty="0"/>
              <a:t>هي كلمة يابانية تقسم إلى قسمين: تسو (مرفأ)، نامي (موجة) أي موجة المرفأ.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ar-SA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9991DE0-057D-48D8-A707-41E02D4A7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0496" y="2549051"/>
            <a:ext cx="4327737" cy="282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7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47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8" presetClass="entr" presetSubtype="1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FF0000"/>
                </a:solidFill>
              </a:rPr>
              <a:t>التدابير اللازمة عند حدوث الزلزال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 numCol="1">
            <a:normAutofit/>
          </a:bodyPr>
          <a:lstStyle/>
          <a:p>
            <a:pPr marL="0" indent="0" algn="ctr">
              <a:buNone/>
            </a:pPr>
            <a:r>
              <a:rPr lang="ar-SA" sz="29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المنزل: </a:t>
            </a:r>
            <a:r>
              <a:rPr lang="ar-SA" sz="29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تثبيت الوقوف جيداً على الجدران. تدريب أفراد الأسرة على قطع التيار الكهربائي والماء عند الشعور بالهزات.</a:t>
            </a:r>
          </a:p>
          <a:p>
            <a:pPr marL="0" indent="0" algn="ctr">
              <a:buNone/>
            </a:pPr>
            <a:r>
              <a:rPr lang="ar-SA" sz="29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الشارع: </a:t>
            </a:r>
            <a:r>
              <a:rPr lang="ar-SA" sz="29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الابتعاد عن اللافتات، والوقوف في مكان مكشوف بعيداُ عن المباني.</a:t>
            </a:r>
          </a:p>
          <a:p>
            <a:pPr marL="0" indent="0" algn="ctr">
              <a:buNone/>
            </a:pPr>
            <a:r>
              <a:rPr lang="ar-SA" sz="29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المدرسة: </a:t>
            </a:r>
            <a:r>
              <a:rPr lang="ar-SA" sz="29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المحافظة على الهدوء، والاختباء تحت المقاعد بعيداً عن الجدران والنوافذ.</a:t>
            </a:r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50" presetClass="entr" presetSubtype="0" decel="10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50" presetClass="entr" presetSubtype="0" decel="10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marL="0" indent="0" algn="ctr">
              <a:buNone/>
            </a:pPr>
            <a:endParaRPr lang="en-US" dirty="0">
              <a:solidFill>
                <a:srgbClr val="9377F9"/>
              </a:solidFill>
            </a:endParaRPr>
          </a:p>
          <a:p>
            <a:pPr marL="0" indent="0" algn="ctr">
              <a:buNone/>
            </a:pPr>
            <a:endParaRPr lang="ar-SA" dirty="0">
              <a:solidFill>
                <a:srgbClr val="9377F9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فقاعة التفكير: على شكل سحابة 6">
            <a:extLst>
              <a:ext uri="{FF2B5EF4-FFF2-40B4-BE49-F238E27FC236}">
                <a16:creationId xmlns:a16="http://schemas.microsoft.com/office/drawing/2014/main" id="{8110006C-2976-43F3-B2F7-70B71A8A3271}"/>
              </a:ext>
            </a:extLst>
          </p:cNvPr>
          <p:cNvSpPr txBox="1">
            <a:spLocks/>
          </p:cNvSpPr>
          <p:nvPr/>
        </p:nvSpPr>
        <p:spPr>
          <a:xfrm>
            <a:off x="1935480" y="655638"/>
            <a:ext cx="5562600" cy="4312602"/>
          </a:xfrm>
          <a:prstGeom prst="cloudCallou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ar-SA" dirty="0">
                <a:solidFill>
                  <a:schemeClr val="tx1"/>
                </a:solidFill>
              </a:rPr>
              <a:t>دمتم في رعاية الله</a:t>
            </a:r>
          </a:p>
          <a:p>
            <a:pPr marL="0" indent="0" algn="ctr">
              <a:buNone/>
            </a:pPr>
            <a:r>
              <a:rPr lang="ar-SA" dirty="0">
                <a:solidFill>
                  <a:schemeClr val="tx1"/>
                </a:solidFill>
              </a:rPr>
              <a:t> </a:t>
            </a:r>
            <a:endParaRPr lang="ar-S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19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445</TotalTime>
  <Words>229</Words>
  <Application>Microsoft Office PowerPoint</Application>
  <PresentationFormat>عرض على الشاشة (4:3)</PresentationFormat>
  <Paragraphs>31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3" baseType="lpstr">
      <vt:lpstr>Arial</vt:lpstr>
      <vt:lpstr>Calibri</vt:lpstr>
      <vt:lpstr>Sakkal Majalla</vt:lpstr>
      <vt:lpstr>school</vt:lpstr>
      <vt:lpstr>الزلازل</vt:lpstr>
      <vt:lpstr>لنتذكر ما تعلمناه سابقاً</vt:lpstr>
      <vt:lpstr>الزلازل</vt:lpstr>
      <vt:lpstr>آثار الزلازل</vt:lpstr>
      <vt:lpstr>أسباب الزلازل</vt:lpstr>
      <vt:lpstr>إثراء</vt:lpstr>
      <vt:lpstr>اللغة والعلوم</vt:lpstr>
      <vt:lpstr>التدابير اللازمة عند حدوث الزلزال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Toshiba</cp:lastModifiedBy>
  <cp:revision>39</cp:revision>
  <dcterms:created xsi:type="dcterms:W3CDTF">2020-05-02T02:36:07Z</dcterms:created>
  <dcterms:modified xsi:type="dcterms:W3CDTF">2020-05-26T19:26:50Z</dcterms:modified>
</cp:coreProperties>
</file>