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62" r:id="rId3"/>
    <p:sldId id="261" r:id="rId4"/>
    <p:sldId id="270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4" d="100"/>
          <a:sy n="84" d="100"/>
        </p:scale>
        <p:origin x="629" y="-10"/>
      </p:cViewPr>
      <p:guideLst>
        <p:guide orient="horz" pos="2160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BDD766-142E-491A-BDE9-5E9FAA47D7BD}" type="datetimeFigureOut">
              <a:rPr lang="ar-SA" smtClean="0"/>
              <a:t>10/10/41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8D70BB-8D43-4B1B-B109-A2FBD2FF1C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8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4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استكشاف السعة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249970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 rot="1012038">
            <a:off x="-113121" y="2331751"/>
            <a:ext cx="7744418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أن توازن بين السعات مستعملا الليتر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494440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>
            <a:extLst>
              <a:ext uri="{FF2B5EF4-FFF2-40B4-BE49-F238E27FC236}">
                <a16:creationId xmlns:a16="http://schemas.microsoft.com/office/drawing/2014/main" id="{91AEF97C-B535-4A34-92B3-8CE8D09A0BFD}"/>
              </a:ext>
            </a:extLst>
          </p:cNvPr>
          <p:cNvSpPr/>
          <p:nvPr/>
        </p:nvSpPr>
        <p:spPr>
          <a:xfrm>
            <a:off x="3038167" y="-29497"/>
            <a:ext cx="4955459" cy="1578077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استكشاف الليتر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BC48FD6-2719-48BA-91CA-4184C02DD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5" b="89831" l="0" r="100000">
                        <a14:foregroundMark x1="56118" y1="44068" x2="56118" y2="44068"/>
                        <a14:foregroundMark x1="53797" y1="41808" x2="53797" y2="41808"/>
                        <a14:foregroundMark x1="55063" y1="40113" x2="55063" y2="40113"/>
                        <a14:foregroundMark x1="56751" y1="39831" x2="56751" y2="398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5489" y="305636"/>
            <a:ext cx="7117238" cy="736233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82834FE-865F-4835-9356-AA95C1448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0423" r="72394">
                        <a14:foregroundMark x1="72394" y1="85887" x2="72394" y2="85887"/>
                        <a14:foregroundMark x1="72394" y1="85887" x2="72394" y2="85887"/>
                        <a14:foregroundMark x1="72394" y1="85887" x2="72394" y2="85887"/>
                        <a14:foregroundMark x1="49577" y1="94758" x2="49577" y2="947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7059" y="3949641"/>
            <a:ext cx="1457570" cy="101824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0A1DBBC-F996-40E9-AD53-25E1861B9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0423" r="72394">
                        <a14:foregroundMark x1="72394" y1="85887" x2="72394" y2="85887"/>
                        <a14:foregroundMark x1="72394" y1="85887" x2="72394" y2="85887"/>
                        <a14:foregroundMark x1="72394" y1="85887" x2="72394" y2="85887"/>
                        <a14:foregroundMark x1="49577" y1="94758" x2="49577" y2="947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0950" y="3921106"/>
            <a:ext cx="1457570" cy="101824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96FA278-6B87-4871-AFD8-448BBDD47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0423" r="72394">
                        <a14:foregroundMark x1="72394" y1="85887" x2="72394" y2="85887"/>
                        <a14:foregroundMark x1="72394" y1="85887" x2="72394" y2="85887"/>
                        <a14:foregroundMark x1="72394" y1="85887" x2="72394" y2="85887"/>
                        <a14:foregroundMark x1="49577" y1="94758" x2="49577" y2="947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4841" y="3921106"/>
            <a:ext cx="1457570" cy="101824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6140D02B-BD00-4695-99D4-0599CB80A9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0423" r="72394">
                        <a14:foregroundMark x1="72394" y1="85887" x2="72394" y2="85887"/>
                        <a14:foregroundMark x1="72394" y1="85887" x2="72394" y2="85887"/>
                        <a14:foregroundMark x1="72394" y1="85887" x2="72394" y2="85887"/>
                        <a14:foregroundMark x1="49577" y1="94758" x2="49577" y2="947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0734" y="3860086"/>
            <a:ext cx="1457570" cy="1018246"/>
          </a:xfrm>
          <a:prstGeom prst="rect">
            <a:avLst/>
          </a:prstGeom>
        </p:spPr>
      </p:pic>
      <p:sp>
        <p:nvSpPr>
          <p:cNvPr id="14" name="فقاعة التفكير: على شكل سحابة 13">
            <a:extLst>
              <a:ext uri="{FF2B5EF4-FFF2-40B4-BE49-F238E27FC236}">
                <a16:creationId xmlns:a16="http://schemas.microsoft.com/office/drawing/2014/main" id="{F4A6BFC5-8EA0-4B71-A184-1C406CE20513}"/>
              </a:ext>
            </a:extLst>
          </p:cNvPr>
          <p:cNvSpPr/>
          <p:nvPr/>
        </p:nvSpPr>
        <p:spPr>
          <a:xfrm>
            <a:off x="708152" y="1142801"/>
            <a:ext cx="3657601" cy="1693807"/>
          </a:xfrm>
          <a:prstGeom prst="cloudCallout">
            <a:avLst>
              <a:gd name="adj1" fmla="val 126589"/>
              <a:gd name="adj2" fmla="val 6361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 لا. بل هي لي ولإخوتي لكني  تعلمت شيئا جديدا</a:t>
            </a:r>
          </a:p>
          <a:p>
            <a:pPr algn="ctr"/>
            <a:r>
              <a:rPr lang="ar-SA" dirty="0"/>
              <a:t>4 أكواب  = 1 ليتر</a:t>
            </a:r>
          </a:p>
        </p:txBody>
      </p:sp>
      <p:sp>
        <p:nvSpPr>
          <p:cNvPr id="30" name="فقاعة التفكير: على شكل سحابة 29">
            <a:extLst>
              <a:ext uri="{FF2B5EF4-FFF2-40B4-BE49-F238E27FC236}">
                <a16:creationId xmlns:a16="http://schemas.microsoft.com/office/drawing/2014/main" id="{EE37B990-2F03-4040-8B2F-FEB14700F285}"/>
              </a:ext>
            </a:extLst>
          </p:cNvPr>
          <p:cNvSpPr/>
          <p:nvPr/>
        </p:nvSpPr>
        <p:spPr>
          <a:xfrm>
            <a:off x="8229601" y="37054"/>
            <a:ext cx="4015760" cy="1244992"/>
          </a:xfrm>
          <a:prstGeom prst="cloudCallout">
            <a:avLst>
              <a:gd name="adj1" fmla="val -16228"/>
              <a:gd name="adj2" fmla="val 10643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هل ستشربين ليترا كاملا من العصير؟!!!</a:t>
            </a:r>
          </a:p>
        </p:txBody>
      </p:sp>
      <p:sp>
        <p:nvSpPr>
          <p:cNvPr id="31" name="فقاعة التفكير: على شكل سحابة 30">
            <a:extLst>
              <a:ext uri="{FF2B5EF4-FFF2-40B4-BE49-F238E27FC236}">
                <a16:creationId xmlns:a16="http://schemas.microsoft.com/office/drawing/2014/main" id="{28F7B0DD-15FE-411E-8ACD-773814F43C75}"/>
              </a:ext>
            </a:extLst>
          </p:cNvPr>
          <p:cNvSpPr/>
          <p:nvPr/>
        </p:nvSpPr>
        <p:spPr>
          <a:xfrm>
            <a:off x="689804" y="1142800"/>
            <a:ext cx="3657601" cy="1693807"/>
          </a:xfrm>
          <a:prstGeom prst="cloudCallout">
            <a:avLst>
              <a:gd name="adj1" fmla="val 126589"/>
              <a:gd name="adj2" fmla="val 6361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 لكن كم هو الليتر بالضبط؟</a:t>
            </a:r>
          </a:p>
        </p:txBody>
      </p:sp>
      <p:sp>
        <p:nvSpPr>
          <p:cNvPr id="17" name="مكعب 16">
            <a:extLst>
              <a:ext uri="{FF2B5EF4-FFF2-40B4-BE49-F238E27FC236}">
                <a16:creationId xmlns:a16="http://schemas.microsoft.com/office/drawing/2014/main" id="{071EFBC2-EAFD-4C37-BAE6-6A4897C51E4B}"/>
              </a:ext>
            </a:extLst>
          </p:cNvPr>
          <p:cNvSpPr/>
          <p:nvPr/>
        </p:nvSpPr>
        <p:spPr>
          <a:xfrm>
            <a:off x="9813303" y="235053"/>
            <a:ext cx="793930" cy="669920"/>
          </a:xfrm>
          <a:prstGeom prst="cube">
            <a:avLst>
              <a:gd name="adj" fmla="val 2596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BDF8295-0AC9-4243-B4F9-9B9C308F158B}"/>
              </a:ext>
            </a:extLst>
          </p:cNvPr>
          <p:cNvSpPr txBox="1"/>
          <p:nvPr/>
        </p:nvSpPr>
        <p:spPr>
          <a:xfrm>
            <a:off x="5691673" y="32004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4FB5FD4-D15A-4A92-AB0D-68710E538A8E}"/>
              </a:ext>
            </a:extLst>
          </p:cNvPr>
          <p:cNvSpPr/>
          <p:nvPr/>
        </p:nvSpPr>
        <p:spPr>
          <a:xfrm>
            <a:off x="6455245" y="1211463"/>
            <a:ext cx="2547760" cy="53511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مكعب كل ضلع 10 سم</a:t>
            </a:r>
          </a:p>
        </p:txBody>
      </p: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0" grpId="1" animBg="1"/>
      <p:bldP spid="31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حابة 11">
            <a:extLst>
              <a:ext uri="{FF2B5EF4-FFF2-40B4-BE49-F238E27FC236}">
                <a16:creationId xmlns:a16="http://schemas.microsoft.com/office/drawing/2014/main" id="{BA7ED005-171F-4A54-8853-6C344A5C30A8}"/>
              </a:ext>
            </a:extLst>
          </p:cNvPr>
          <p:cNvSpPr/>
          <p:nvPr/>
        </p:nvSpPr>
        <p:spPr>
          <a:xfrm>
            <a:off x="3038167" y="-29497"/>
            <a:ext cx="5943601" cy="1578077"/>
          </a:xfrm>
          <a:prstGeom prst="clou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تمرّن</a:t>
            </a:r>
            <a:endParaRPr lang="ar-SA" dirty="0"/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5E4AC8B4-79F2-4E35-B1E8-824B20DFD69F}"/>
              </a:ext>
            </a:extLst>
          </p:cNvPr>
          <p:cNvSpPr/>
          <p:nvPr/>
        </p:nvSpPr>
        <p:spPr>
          <a:xfrm>
            <a:off x="208961" y="1548580"/>
            <a:ext cx="11774077" cy="88353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/>
              <a:t>اكتب تحت كل وعاء سعته المناسبة </a:t>
            </a:r>
            <a:r>
              <a:rPr lang="ar-SA" sz="2400" b="1" dirty="0">
                <a:solidFill>
                  <a:srgbClr val="FF0000"/>
                </a:solidFill>
              </a:rPr>
              <a:t>(</a:t>
            </a:r>
            <a:r>
              <a:rPr lang="ar-SA" sz="2400" dirty="0"/>
              <a:t>ليتر</a:t>
            </a:r>
            <a:r>
              <a:rPr lang="ar-SA" sz="2400" dirty="0">
                <a:solidFill>
                  <a:srgbClr val="FF0000"/>
                </a:solidFill>
              </a:rPr>
              <a:t>،</a:t>
            </a:r>
            <a:r>
              <a:rPr lang="ar-SA" sz="2400" dirty="0"/>
              <a:t> أقل من ليتر</a:t>
            </a:r>
            <a:r>
              <a:rPr lang="ar-SA" sz="2400" dirty="0">
                <a:solidFill>
                  <a:srgbClr val="FF0000"/>
                </a:solidFill>
              </a:rPr>
              <a:t>،</a:t>
            </a:r>
            <a:r>
              <a:rPr lang="ar-SA" sz="2400" dirty="0"/>
              <a:t> أكثر من ليتر</a:t>
            </a:r>
            <a:r>
              <a:rPr lang="ar-SA" sz="2400" b="1" dirty="0">
                <a:solidFill>
                  <a:srgbClr val="FF0000"/>
                </a:solidFill>
              </a:rPr>
              <a:t>)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E751AE6-CFBF-46D7-B219-AD027E045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9804" r="68627">
                        <a14:foregroundMark x1="65490" y1="97255" x2="65490" y2="97255"/>
                        <a14:foregroundMark x1="45490" y1="13725" x2="45490" y2="13725"/>
                        <a14:foregroundMark x1="44314" y1="8627" x2="44314" y2="8627"/>
                        <a14:foregroundMark x1="43922" y1="11765" x2="43922" y2="11765"/>
                        <a14:foregroundMark x1="42353" y1="16078" x2="42353" y2="16078"/>
                        <a14:foregroundMark x1="38824" y1="17647" x2="38824" y2="17647"/>
                        <a14:foregroundMark x1="36078" y1="21961" x2="36078" y2="21961"/>
                        <a14:foregroundMark x1="37255" y1="19216" x2="37255" y2="19216"/>
                        <a14:foregroundMark x1="42353" y1="13725" x2="42353" y2="13725"/>
                        <a14:foregroundMark x1="36078" y1="96471" x2="36078" y2="96471"/>
                        <a14:foregroundMark x1="36471" y1="98039" x2="36471" y2="98039"/>
                        <a14:foregroundMark x1="34510" y1="93333" x2="34510" y2="93333"/>
                        <a14:foregroundMark x1="36078" y1="56863" x2="36078" y2="56863"/>
                        <a14:foregroundMark x1="35686" y1="59608" x2="35686" y2="59608"/>
                        <a14:foregroundMark x1="34902" y1="32157" x2="34902" y2="32157"/>
                        <a14:foregroundMark x1="34510" y1="33725" x2="34510" y2="33725"/>
                        <a14:foregroundMark x1="34510" y1="35294" x2="34510" y2="35294"/>
                        <a14:foregroundMark x1="34510" y1="35686" x2="34510" y2="35686"/>
                        <a14:foregroundMark x1="34510" y1="36078" x2="34510" y2="36078"/>
                        <a14:foregroundMark x1="34510" y1="37255" x2="34510" y2="37255"/>
                        <a14:foregroundMark x1="34510" y1="38431" x2="34510" y2="38431"/>
                        <a14:foregroundMark x1="34510" y1="39216" x2="34510" y2="39216"/>
                        <a14:foregroundMark x1="34510" y1="40392" x2="34510" y2="40392"/>
                        <a14:foregroundMark x1="34510" y1="40784" x2="34510" y2="407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8167" y="3122633"/>
            <a:ext cx="1808817" cy="18088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1093101-F28A-471F-B23E-9F587CCAB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385" y="2672318"/>
            <a:ext cx="2428875" cy="240517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0212394-534F-4EE7-BD18-CCD52FB95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65" b="97973" l="2090" r="100000">
                        <a14:foregroundMark x1="42687" y1="90878" x2="42687" y2="90878"/>
                        <a14:foregroundMark x1="39403" y1="92905" x2="39403" y2="92905"/>
                        <a14:foregroundMark x1="39104" y1="57095" x2="39104" y2="57095"/>
                        <a14:foregroundMark x1="32239" y1="36149" x2="32239" y2="36149"/>
                        <a14:foregroundMark x1="32836" y1="8108" x2="32836" y2="8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4646" y="4018341"/>
            <a:ext cx="1089187" cy="962386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6077984-387D-440A-B83F-40DEADA2EBEA}"/>
              </a:ext>
            </a:extLst>
          </p:cNvPr>
          <p:cNvSpPr/>
          <p:nvPr/>
        </p:nvSpPr>
        <p:spPr>
          <a:xfrm>
            <a:off x="7680960" y="5230368"/>
            <a:ext cx="1300808" cy="58521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أقل من ليتر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31828AC-A92A-49A6-B06F-6FD4F22ED024}"/>
              </a:ext>
            </a:extLst>
          </p:cNvPr>
          <p:cNvSpPr/>
          <p:nvPr/>
        </p:nvSpPr>
        <p:spPr>
          <a:xfrm>
            <a:off x="3654552" y="5227320"/>
            <a:ext cx="1300808" cy="58521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 ليتر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6272E92-CCAA-49E8-BAE0-D71619463EAD}"/>
              </a:ext>
            </a:extLst>
          </p:cNvPr>
          <p:cNvSpPr/>
          <p:nvPr/>
        </p:nvSpPr>
        <p:spPr>
          <a:xfrm>
            <a:off x="5805948" y="5242560"/>
            <a:ext cx="1300808" cy="58521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أكثر من ليتر</a:t>
            </a:r>
          </a:p>
        </p:txBody>
      </p:sp>
    </p:spTree>
    <p:extLst>
      <p:ext uri="{BB962C8B-B14F-4D97-AF65-F5344CB8AC3E}">
        <p14:creationId xmlns:p14="http://schemas.microsoft.com/office/powerpoint/2010/main" val="39018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والى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774</TotalTime>
  <Words>89</Words>
  <Application>Microsoft Office PowerPoint</Application>
  <PresentationFormat>شاشة عريضة</PresentationFormat>
  <Paragraphs>17</Paragraphs>
  <Slides>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استكشاف السعة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76</cp:revision>
  <dcterms:created xsi:type="dcterms:W3CDTF">2020-05-02T02:36:07Z</dcterms:created>
  <dcterms:modified xsi:type="dcterms:W3CDTF">2020-06-02T06:31:21Z</dcterms:modified>
</cp:coreProperties>
</file>