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66" r:id="rId3"/>
    <p:sldId id="257" r:id="rId4"/>
    <p:sldId id="267" r:id="rId5"/>
    <p:sldId id="268" r:id="rId6"/>
    <p:sldId id="26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09/10/1441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5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3.wma"/><Relationship Id="rId7" Type="http://schemas.openxmlformats.org/officeDocument/2006/relationships/image" Target="../media/image6.png"/><Relationship Id="rId2" Type="http://schemas.microsoft.com/office/2007/relationships/media" Target="../media/media3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الأول:</a:t>
            </a:r>
            <a:b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السنتمتر والمتر</a:t>
            </a:r>
            <a:endParaRPr lang="en-US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8"/>
    </mc:Choice>
    <mc:Fallback xmlns="">
      <p:transition spd="slow" advTm="3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601" x="704850" y="3608388"/>
          <p14:tracePt t="665" x="1125538" y="3830638"/>
          <p14:tracePt t="685" x="1204913" y="3884613"/>
          <p14:tracePt t="702" x="1223963" y="3902075"/>
          <p14:tracePt t="735" x="1223963" y="3911600"/>
          <p14:tracePt t="752" x="1231900" y="3911600"/>
          <p14:tracePt t="787" x="1250950" y="3929063"/>
          <p14:tracePt t="802" x="1258888" y="3938588"/>
          <p14:tracePt t="819" x="1276350" y="3956050"/>
          <p14:tracePt t="835" x="1295400" y="3973513"/>
          <p14:tracePt t="835" x="1303338" y="3983038"/>
          <p14:tracePt t="853" x="1330325" y="4010025"/>
          <p14:tracePt t="869" x="1366838" y="4037013"/>
          <p14:tracePt t="869" x="1393825" y="4054475"/>
          <p14:tracePt t="886" x="1411288" y="4071938"/>
          <p14:tracePt t="902" x="1490663" y="4143375"/>
          <p14:tracePt t="919" x="1544638" y="4187825"/>
          <p14:tracePt t="935" x="1589088" y="4224338"/>
          <p14:tracePt t="935" x="1598613" y="4241800"/>
          <p14:tracePt t="952" x="1633538" y="4268788"/>
          <p14:tracePt t="968" x="1660525" y="4295775"/>
          <p14:tracePt t="987" x="1714500" y="4340225"/>
          <p14:tracePt t="1003" x="1768475" y="4367213"/>
          <p14:tracePt t="1019" x="1847850" y="4394200"/>
          <p14:tracePt t="1035" x="1928813" y="4429125"/>
          <p14:tracePt t="1051" x="2017713" y="4473575"/>
          <p14:tracePt t="1051" x="2071688" y="4500563"/>
          <p14:tracePt t="1070" x="2197100" y="4554538"/>
          <p14:tracePt t="1085" x="2339975" y="4608513"/>
          <p14:tracePt t="1101" x="2490788" y="4660900"/>
          <p14:tracePt t="1417" x="2571750" y="4697413"/>
          <p14:tracePt t="1435" x="2928938" y="4830763"/>
          <p14:tracePt t="1451" x="3224213" y="4973638"/>
          <p14:tracePt t="1467" x="3419475" y="5062538"/>
          <p14:tracePt t="1467" x="3500438" y="5108575"/>
          <p14:tracePt t="1484" x="3652838" y="5232400"/>
          <p14:tracePt t="1501" x="3776663" y="5322888"/>
          <p14:tracePt t="1517" x="3857625" y="5402263"/>
          <p14:tracePt t="1517" x="3894138" y="5438775"/>
          <p14:tracePt t="1534" x="3956050" y="5483225"/>
          <p14:tracePt t="1551" x="4000500" y="5518150"/>
          <p14:tracePt t="1567" x="4044950" y="5537200"/>
          <p14:tracePt t="1567" x="4062413" y="5554663"/>
          <p14:tracePt t="1584" x="4098925" y="5589588"/>
          <p14:tracePt t="1601" x="4143375" y="5634038"/>
          <p14:tracePt t="1618" x="4197350" y="5697538"/>
          <p14:tracePt t="1635" x="4241800" y="5741988"/>
          <p14:tracePt t="1651" x="4251325" y="5776913"/>
          <p14:tracePt t="1669" x="4276725" y="5813425"/>
          <p14:tracePt t="1684" x="4295775" y="5830888"/>
          <p14:tracePt t="1700" x="4313238" y="5857875"/>
          <p14:tracePt t="1719" x="4340225" y="5894388"/>
          <p14:tracePt t="1734" x="4367213" y="5919788"/>
          <p14:tracePt t="1751" x="4411663" y="5956300"/>
          <p14:tracePt t="1751" x="4419600" y="5973763"/>
          <p14:tracePt t="1768" x="4446588" y="6000750"/>
          <p14:tracePt t="1784" x="4473575" y="6018213"/>
          <p14:tracePt t="1800" x="4500563" y="6037263"/>
          <p14:tracePt t="1800" x="4510088" y="6045200"/>
          <p14:tracePt t="1818" x="4537075" y="6072188"/>
          <p14:tracePt t="1835" x="4562475" y="6099175"/>
          <p14:tracePt t="1851" x="4589463" y="6134100"/>
          <p14:tracePt t="1851" x="4598988" y="6143625"/>
          <p14:tracePt t="1868" x="4616450" y="6161088"/>
          <p14:tracePt t="1884" x="4633913" y="6188075"/>
          <p14:tracePt t="1900" x="4652963" y="6197600"/>
          <p14:tracePt t="1919" x="4660900" y="6215063"/>
          <p14:tracePt t="1950" x="4660900" y="6224588"/>
          <p14:tracePt t="2000" x="4660900" y="6232525"/>
          <p14:tracePt t="2100" x="4652963" y="6232525"/>
          <p14:tracePt t="2162" x="4438650" y="6197600"/>
          <p14:tracePt t="2417" x="4419600" y="6180138"/>
          <p14:tracePt t="2432" x="4402138" y="6170613"/>
          <p14:tracePt t="2450" x="4384675" y="6161088"/>
          <p14:tracePt t="2468" x="4367213" y="6153150"/>
          <p14:tracePt t="2487" x="4357688" y="6143625"/>
          <p14:tracePt t="2501" x="4348163" y="6143625"/>
          <p14:tracePt t="2517" x="4348163" y="6134100"/>
          <p14:tracePt t="2535" x="4340225" y="6134100"/>
          <p14:tracePt t="2613" x="4330700" y="61341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313259" y="1624083"/>
            <a:ext cx="631004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عزيزي الطالب : يتوقع منك في نهاية الدرس </a:t>
            </a:r>
            <a:r>
              <a:rPr lang="ar-SA" sz="2800" dirty="0" smtClean="0"/>
              <a:t>ان</a:t>
            </a:r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1.ان يذكر التلميذ واحدة القياس(السنتمتر والمتر)</a:t>
            </a:r>
          </a:p>
          <a:p>
            <a:pPr algn="r" rtl="1"/>
            <a:endParaRPr lang="ar-SA" sz="2800" dirty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ان يستخدم التلميذ المسطرة في القياس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7" name="موجة مزدوجة 6"/>
          <p:cNvSpPr/>
          <p:nvPr/>
        </p:nvSpPr>
        <p:spPr>
          <a:xfrm rot="10800000" flipH="1" flipV="1">
            <a:off x="1642519" y="45924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العاشر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الاول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8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2"/>
    </mc:Choice>
    <mc:Fallback xmlns="">
      <p:transition spd="slow" advTm="10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7" name="موجة مزدوجة 16"/>
          <p:cNvSpPr/>
          <p:nvPr/>
        </p:nvSpPr>
        <p:spPr>
          <a:xfrm rot="10800000" flipH="1" flipV="1">
            <a:off x="1574281" y="6573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العاشر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الاول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6492240" y="1558120"/>
            <a:ext cx="14173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لنتذكر معا</a:t>
            </a:r>
            <a:endParaRPr lang="ar-AE" sz="28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1574282" y="2448866"/>
            <a:ext cx="6449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ماذا يستخدم النجار لمعرفة طول الباب مثلا؟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545911" y="3108779"/>
            <a:ext cx="80773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00B050"/>
                </a:solidFill>
              </a:rPr>
              <a:t> المتر المعدني او الخشبي                                                         </a:t>
            </a:r>
          </a:p>
          <a:p>
            <a:endParaRPr lang="ar-SA" sz="2400" dirty="0">
              <a:solidFill>
                <a:srgbClr val="00B050"/>
              </a:solidFill>
            </a:endParaRPr>
          </a:p>
          <a:p>
            <a:r>
              <a:rPr lang="ar-SA" sz="2400" dirty="0" smtClean="0">
                <a:solidFill>
                  <a:srgbClr val="00B050"/>
                </a:solidFill>
              </a:rPr>
              <a:t> احسنتم الإجابة </a:t>
            </a:r>
            <a:endParaRPr lang="ar-AE" sz="24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7" name="موجة مزدوجة 16"/>
          <p:cNvSpPr/>
          <p:nvPr/>
        </p:nvSpPr>
        <p:spPr>
          <a:xfrm rot="10800000" flipH="1" flipV="1">
            <a:off x="1574281" y="6573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العاشر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الاول</a:t>
            </a:r>
            <a:endParaRPr lang="ar-AE" sz="3600" dirty="0"/>
          </a:p>
        </p:txBody>
      </p:sp>
      <p:pic>
        <p:nvPicPr>
          <p:cNvPr id="5" name="Picture 524353"/>
          <p:cNvPicPr>
            <a:picLocks noGrp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91320" y="1787857"/>
            <a:ext cx="4435522" cy="27432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5049672" y="1965279"/>
            <a:ext cx="348017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يمكن قياس الاطوال بواحدة القياس(السنتمتر , المتر)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7" name="موجة مزدوجة 16"/>
          <p:cNvSpPr/>
          <p:nvPr/>
        </p:nvSpPr>
        <p:spPr>
          <a:xfrm rot="10800000" flipH="1" flipV="1">
            <a:off x="1574281" y="6573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العاشر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الاول</a:t>
            </a:r>
            <a:endParaRPr lang="ar-AE" sz="3600" dirty="0"/>
          </a:p>
        </p:txBody>
      </p:sp>
      <p:pic>
        <p:nvPicPr>
          <p:cNvPr id="5" name="Picture 524445"/>
          <p:cNvPicPr>
            <a:picLocks noGrp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 rot="730283">
            <a:off x="2420504" y="1575305"/>
            <a:ext cx="2956801" cy="749650"/>
          </a:xfrm>
          <a:prstGeom prst="rect">
            <a:avLst/>
          </a:prstGeom>
        </p:spPr>
      </p:pic>
      <p:pic>
        <p:nvPicPr>
          <p:cNvPr id="6" name="Picture 63279"/>
          <p:cNvPicPr/>
          <p:nvPr/>
        </p:nvPicPr>
        <p:blipFill>
          <a:blip r:embed="rId8"/>
          <a:stretch>
            <a:fillRect/>
          </a:stretch>
        </p:blipFill>
        <p:spPr>
          <a:xfrm rot="5400000">
            <a:off x="4053579" y="2956898"/>
            <a:ext cx="782320" cy="1931035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5704764" y="1705970"/>
            <a:ext cx="241565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قدر الطول بالسنتمتر            </a:t>
            </a:r>
          </a:p>
          <a:p>
            <a:pPr algn="r" rtl="1"/>
            <a:r>
              <a:rPr lang="ar-SA" sz="2400" dirty="0" smtClean="0"/>
              <a:t>ثم قس باستخدام المسطرة وتحقق</a:t>
            </a:r>
            <a:endParaRPr lang="ar-AE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148278" y="2329372"/>
            <a:ext cx="24156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dirty="0" smtClean="0"/>
              <a:t>التقدير.......... سنتمترا</a:t>
            </a:r>
          </a:p>
          <a:p>
            <a:pPr algn="r" rtl="1"/>
            <a:endParaRPr lang="ar-SA" sz="2000" dirty="0" smtClean="0"/>
          </a:p>
          <a:p>
            <a:pPr algn="r" rtl="1"/>
            <a:r>
              <a:rPr lang="ar-SA" sz="2000" dirty="0" smtClean="0"/>
              <a:t>القياس.......... سنتمترا                 </a:t>
            </a:r>
            <a:endParaRPr lang="ar-AE" sz="20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148278" y="4476381"/>
            <a:ext cx="24156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dirty="0" smtClean="0"/>
              <a:t>التقدير.......... سنتمترا</a:t>
            </a:r>
          </a:p>
          <a:p>
            <a:pPr algn="r" rtl="1"/>
            <a:endParaRPr lang="ar-SA" sz="2000" dirty="0" smtClean="0"/>
          </a:p>
          <a:p>
            <a:pPr algn="r" rtl="1"/>
            <a:r>
              <a:rPr lang="ar-SA" sz="2000" dirty="0" smtClean="0"/>
              <a:t>القياس.......... سنتمترا                 </a:t>
            </a:r>
            <a:endParaRPr lang="ar-AE" sz="2000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270469" y="2153987"/>
            <a:ext cx="3152631" cy="272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3421157" y="4340872"/>
            <a:ext cx="20471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8447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6"/>
    </mc:Choice>
    <mc:Fallback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7" name="موجة مزدوجة 16"/>
          <p:cNvSpPr/>
          <p:nvPr/>
        </p:nvSpPr>
        <p:spPr>
          <a:xfrm rot="10800000" flipH="1" flipV="1">
            <a:off x="1574281" y="6573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العاشر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الاول</a:t>
            </a:r>
            <a:endParaRPr lang="ar-AE" sz="36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835021" y="1612795"/>
            <a:ext cx="46675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قس الاطوال لكل من القطع التالية</a:t>
            </a:r>
            <a:endParaRPr lang="ar-AE" sz="2400" dirty="0"/>
          </a:p>
        </p:txBody>
      </p:sp>
      <p:sp>
        <p:nvSpPr>
          <p:cNvPr id="5" name="وسيلة شرح بيضاوية 4"/>
          <p:cNvSpPr/>
          <p:nvPr/>
        </p:nvSpPr>
        <p:spPr>
          <a:xfrm flipH="1">
            <a:off x="2606721" y="3575713"/>
            <a:ext cx="4217159" cy="1833575"/>
          </a:xfrm>
          <a:prstGeom prst="wedgeEllipseCallout">
            <a:avLst>
              <a:gd name="adj1" fmla="val -54492"/>
              <a:gd name="adj2" fmla="val 573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ملاحظة :تأكد ان تدريجه الصفر تكون في نقطة البداية ثم طبق المسطرة على الخط وانظرالى التدريجة في نهاية الخط لأنها تشير الى الطول</a:t>
            </a:r>
            <a:endParaRPr lang="ar-AE" dirty="0"/>
          </a:p>
        </p:txBody>
      </p:sp>
      <p:cxnSp>
        <p:nvCxnSpPr>
          <p:cNvPr id="7" name="رابط مستقيم 6"/>
          <p:cNvCxnSpPr/>
          <p:nvPr/>
        </p:nvCxnSpPr>
        <p:spPr>
          <a:xfrm>
            <a:off x="7178722" y="2456598"/>
            <a:ext cx="11737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8318500" y="2935407"/>
            <a:ext cx="0" cy="9576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2120192" y="2497542"/>
            <a:ext cx="25655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5076967" y="2183642"/>
            <a:ext cx="18970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........سنتمترا          </a:t>
            </a:r>
            <a:endParaRPr lang="ar-AE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6366680" y="3448008"/>
            <a:ext cx="18970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........سنتمترا          </a:t>
            </a:r>
            <a:endParaRPr lang="ar-AE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7535" y="2271932"/>
            <a:ext cx="18970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........سنتمترا          </a:t>
            </a:r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19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6"/>
    </mc:Choice>
    <mc:Fallback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9"/>
    </mc:Choice>
    <mc:Fallback xmlns="">
      <p:transition spd="slow" advTm="1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13247" x="6242050" y="3098800"/>
          <p14:tracePt t="14071" x="6205538" y="3071813"/>
          <p14:tracePt t="14077" x="6081713" y="2982913"/>
          <p14:tracePt t="14094" x="5830888" y="2803525"/>
          <p14:tracePt t="14110" x="5340350" y="2455863"/>
          <p14:tracePt t="14110" x="5081588" y="2295525"/>
          <p14:tracePt t="14129" x="4562475" y="2027238"/>
          <p14:tracePt t="14145" x="4152900" y="1768475"/>
          <p14:tracePt t="14160" x="3768725" y="1509713"/>
          <p14:tracePt t="14177" x="3340100" y="1187450"/>
          <p14:tracePt t="14195" x="3108325" y="1017588"/>
          <p14:tracePt t="14211" x="2874963" y="830263"/>
          <p14:tracePt t="14227" x="2589213" y="625475"/>
          <p14:tracePt t="14245" x="2419350" y="527050"/>
          <p14:tracePt t="14261" x="2224088" y="438150"/>
          <p14:tracePt t="14277" x="1973263" y="366713"/>
          <p14:tracePt t="14296" x="1768475" y="330200"/>
          <p14:tracePt t="14512" x="1322388" y="241300"/>
          <p14:tracePt t="14522" x="625475" y="889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596</TotalTime>
  <Words>170</Words>
  <Application>Microsoft Office PowerPoint</Application>
  <PresentationFormat>عرض على الشاشة (3:4)‏</PresentationFormat>
  <Paragraphs>43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Times New Roman</vt:lpstr>
      <vt:lpstr>school</vt:lpstr>
      <vt:lpstr>الدرس الأول: السنتمتر والمتر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72</cp:revision>
  <dcterms:created xsi:type="dcterms:W3CDTF">2020-05-02T02:36:07Z</dcterms:created>
  <dcterms:modified xsi:type="dcterms:W3CDTF">2020-05-31T12:14:55Z</dcterms:modified>
</cp:coreProperties>
</file>