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a.abodi@gmail.com" initials="r" lastIdx="1" clrIdx="0">
    <p:extLst>
      <p:ext uri="{19B8F6BF-5375-455C-9EA6-DF929625EA0E}">
        <p15:presenceInfo xmlns:p15="http://schemas.microsoft.com/office/powerpoint/2012/main" userId="cbd569ccaa1964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032355"/>
            <a:ext cx="3761405" cy="2695904"/>
          </a:xfrm>
        </p:spPr>
        <p:txBody>
          <a:bodyPr>
            <a:normAutofit/>
          </a:bodyPr>
          <a:lstStyle/>
          <a:p>
            <a:r>
              <a:rPr lang="ar-SY" sz="3600" b="1" dirty="0"/>
              <a:t>تعبير كتابي</a:t>
            </a:r>
            <a:br>
              <a:rPr lang="ar-SY" sz="3600" b="1" dirty="0"/>
            </a:br>
            <a:r>
              <a:rPr lang="ar-SY" sz="3600" b="1" dirty="0"/>
              <a:t>كتابة فقرة عن قصة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6"/>
            <a:ext cx="8057213" cy="1105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3600" dirty="0"/>
              <a:t>طلابي الأعزاء يتوقع منكم في نهاية الدرس كتابة فقرة عن قصة باستخدام الأدوات المطلوبة 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SY" dirty="0"/>
              <a:t> كنا في درس سابق قد تحدثنا عن الديك الطائر وتعلمنا من خلال القصة أن الغرور يؤدي بالإنسان للهلاك , وأن الله عز  وجل أمرنا بالتواضع وعدم الغرور , فالتواضع من الأخلاق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dirty="0"/>
              <a:t>                الحميدة التي يتصف بها الإنسان العاقل .</a:t>
            </a:r>
            <a:r>
              <a:rPr lang="en-US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17D52D-24DF-4C32-9D59-6667890F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96" y="4676869"/>
            <a:ext cx="1664610" cy="16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606"/>
            <a:ext cx="8072203" cy="8180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والآن تعالوا لنتذكر بعض المعلومات التي تعلمناها سابقاً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462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800" dirty="0"/>
              <a:t> - </a:t>
            </a:r>
            <a:r>
              <a:rPr lang="ar-SY" sz="2800" b="1" dirty="0"/>
              <a:t>هل تتذكرون قصة الديك الطائر ؟</a:t>
            </a:r>
          </a:p>
          <a:p>
            <a:pPr marL="0" indent="0" algn="r">
              <a:buNone/>
            </a:pPr>
            <a:r>
              <a:rPr lang="ar-SY" sz="2800" dirty="0"/>
              <a:t>    - </a:t>
            </a:r>
            <a:r>
              <a:rPr lang="ar-SY" sz="2800" b="1" dirty="0"/>
              <a:t>تعالوا لنتذكر أهم أحداثها .</a:t>
            </a:r>
          </a:p>
          <a:p>
            <a:pPr marL="0" indent="0" algn="r">
              <a:buNone/>
            </a:pPr>
            <a:r>
              <a:rPr lang="ar-SY" sz="2800" dirty="0"/>
              <a:t>  1- حصل الديك على المركز الأول .</a:t>
            </a:r>
          </a:p>
          <a:p>
            <a:pPr marL="0" indent="0" algn="r">
              <a:buNone/>
            </a:pPr>
            <a:r>
              <a:rPr lang="ar-SY" sz="2800" dirty="0"/>
              <a:t>  2- شعر الديك بالغرور والفخر .</a:t>
            </a:r>
          </a:p>
          <a:p>
            <a:pPr marL="0" indent="0" algn="r">
              <a:buNone/>
            </a:pPr>
            <a:r>
              <a:rPr lang="ar-SY" sz="2800" dirty="0"/>
              <a:t>  3- لم يعد يتدرب على الطيران وانصرف للأكل والشرب</a:t>
            </a:r>
          </a:p>
          <a:p>
            <a:pPr marL="0" indent="0" algn="r">
              <a:buNone/>
            </a:pPr>
            <a:r>
              <a:rPr lang="ar-SY" sz="2800" dirty="0"/>
              <a:t>     4- في النهاية لم يستطع الطيران لأنه لم يحافظ على مركزه الأول </a:t>
            </a:r>
          </a:p>
          <a:p>
            <a:pPr marL="0" indent="0" algn="r">
              <a:buNone/>
            </a:pPr>
            <a:r>
              <a:rPr lang="ar-SY" sz="2800" dirty="0"/>
              <a:t>                  ولم يتدرب باستمرار .</a:t>
            </a:r>
            <a:endParaRPr lang="en-US" sz="2800" dirty="0"/>
          </a:p>
        </p:txBody>
      </p:sp>
      <p:sp>
        <p:nvSpPr>
          <p:cNvPr id="4" name="نجمة: 7 نقاط 3">
            <a:extLst>
              <a:ext uri="{FF2B5EF4-FFF2-40B4-BE49-F238E27FC236}">
                <a16:creationId xmlns:a16="http://schemas.microsoft.com/office/drawing/2014/main" id="{BA3BE722-1E4A-4DC8-8754-7D5DF344189A}"/>
              </a:ext>
            </a:extLst>
          </p:cNvPr>
          <p:cNvSpPr/>
          <p:nvPr/>
        </p:nvSpPr>
        <p:spPr>
          <a:xfrm>
            <a:off x="1708879" y="1417637"/>
            <a:ext cx="1469036" cy="818031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نعم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8C9310-39CC-4111-AFF0-C05BBAD5AE02}"/>
              </a:ext>
            </a:extLst>
          </p:cNvPr>
          <p:cNvSpPr/>
          <p:nvPr/>
        </p:nvSpPr>
        <p:spPr>
          <a:xfrm>
            <a:off x="8199620" y="1581462"/>
            <a:ext cx="329783" cy="4871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y-AM" dirty="0">
                <a:latin typeface="Calibri" panose="020F0502020204030204" pitchFamily="34" charset="0"/>
                <a:cs typeface="Calibri" panose="020F0502020204030204" pitchFamily="34" charset="0"/>
              </a:rPr>
              <a:t>֎</a:t>
            </a:r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3316CF4-07DE-4588-BF68-6AF4B8C3A80B}"/>
              </a:ext>
            </a:extLst>
          </p:cNvPr>
          <p:cNvSpPr/>
          <p:nvPr/>
        </p:nvSpPr>
        <p:spPr>
          <a:xfrm>
            <a:off x="8199620" y="2232468"/>
            <a:ext cx="329783" cy="4871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y-AM" dirty="0">
                <a:latin typeface="Calibri" panose="020F0502020204030204" pitchFamily="34" charset="0"/>
                <a:cs typeface="Calibri" panose="020F0502020204030204" pitchFamily="34" charset="0"/>
              </a:rPr>
              <a:t>֎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726"/>
            <a:ext cx="8229600" cy="570643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   </a:t>
            </a:r>
            <a:r>
              <a:rPr lang="ar-SY" sz="2800" dirty="0"/>
              <a:t>تعالوا لنحدد من قصة الديك الطائر ما يلي :</a:t>
            </a:r>
            <a:endParaRPr lang="en-US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 </a:t>
            </a:r>
            <a:r>
              <a:rPr lang="ar-SY" sz="2800" dirty="0"/>
              <a:t>   </a:t>
            </a:r>
            <a:r>
              <a:rPr lang="en-US" sz="2800" dirty="0"/>
              <a:t>           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76D8D86-B308-443C-A112-4EE589492275}"/>
              </a:ext>
            </a:extLst>
          </p:cNvPr>
          <p:cNvSpPr/>
          <p:nvPr/>
        </p:nvSpPr>
        <p:spPr>
          <a:xfrm>
            <a:off x="8019738" y="506983"/>
            <a:ext cx="449705" cy="449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y-AM" dirty="0">
                <a:latin typeface="Calibri" panose="020F0502020204030204" pitchFamily="34" charset="0"/>
                <a:cs typeface="Calibri" panose="020F0502020204030204" pitchFamily="34" charset="0"/>
              </a:rPr>
              <a:t>֎</a:t>
            </a:r>
            <a:endParaRPr lang="ar-SY" dirty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C35C2D9-1C86-4812-9460-18421CDE2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87758"/>
              </p:ext>
            </p:extLst>
          </p:nvPr>
        </p:nvGraphicFramePr>
        <p:xfrm>
          <a:off x="659567" y="1543987"/>
          <a:ext cx="7360171" cy="275819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2322676">
                  <a:extLst>
                    <a:ext uri="{9D8B030D-6E8A-4147-A177-3AD203B41FA5}">
                      <a16:colId xmlns:a16="http://schemas.microsoft.com/office/drawing/2014/main" val="3921697304"/>
                    </a:ext>
                  </a:extLst>
                </a:gridCol>
                <a:gridCol w="5037495">
                  <a:extLst>
                    <a:ext uri="{9D8B030D-6E8A-4147-A177-3AD203B41FA5}">
                      <a16:colId xmlns:a16="http://schemas.microsoft.com/office/drawing/2014/main" val="3287701072"/>
                    </a:ext>
                  </a:extLst>
                </a:gridCol>
              </a:tblGrid>
              <a:tr h="551921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نوع القصة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خيالية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3953"/>
                  </a:ext>
                </a:extLst>
              </a:tr>
              <a:tr h="551921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المكان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المرج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30363"/>
                  </a:ext>
                </a:extLst>
              </a:tr>
              <a:tr h="551921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الزمان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قديم الزمان عند منتصف النهار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56654"/>
                  </a:ext>
                </a:extLst>
              </a:tr>
              <a:tr h="551921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الشخصيات الرئيسية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الديك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39627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الشخصيات الثانوية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الحمامة – العقعق – الصقر – الغراب – مجموعة من الطيور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83061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1FD7219F-F3FA-496A-A6CC-13B66358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699" y="4671841"/>
            <a:ext cx="1769081" cy="17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26" y="479684"/>
            <a:ext cx="7929797" cy="9379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Y" sz="3200" dirty="0"/>
              <a:t>والآن تعالوا لنجمع المعلومات السابقة ونقرأ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800" dirty="0"/>
              <a:t>قصة الديك خيالية من التراث الشعبي , حدثت على المرج في قديم الزمان عند منتصف النهار. الشخصيات فيها رئيسيةٌ , وثانويةٌ , الشخصية الرئيسية : الديك , والشخصيات الثانوية : الحمامة والعقعق , والصقر , والغراب , ومجموعة من الطيور .</a:t>
            </a: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62E570C-AF4B-44DD-A05C-D3B99F8F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667" y="37338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97F844F-DE53-4A2A-9E85-20611F4A8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626" y="449705"/>
            <a:ext cx="7997254" cy="377752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561045-D006-49B5-800F-ACFD1E13FE9C}"/>
              </a:ext>
            </a:extLst>
          </p:cNvPr>
          <p:cNvSpPr txBox="1"/>
          <p:nvPr/>
        </p:nvSpPr>
        <p:spPr>
          <a:xfrm>
            <a:off x="2128603" y="4392118"/>
            <a:ext cx="5711254" cy="1728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000" b="1" dirty="0"/>
              <a:t>           والآن : تخيلوا نهاية أخرى لقصة الديك الطائر واكتبوها .</a:t>
            </a:r>
          </a:p>
          <a:p>
            <a:pPr algn="r">
              <a:lnSpc>
                <a:spcPct val="150000"/>
              </a:lnSpc>
            </a:pPr>
            <a:r>
              <a:rPr lang="ar-SY" sz="2000" b="1" dirty="0"/>
              <a:t>......................................................................</a:t>
            </a:r>
          </a:p>
          <a:p>
            <a:pPr algn="r">
              <a:lnSpc>
                <a:spcPct val="150000"/>
              </a:lnSpc>
            </a:pPr>
            <a:r>
              <a:rPr lang="ar-SY" sz="2000" b="1" dirty="0"/>
              <a:t>......................................................................</a:t>
            </a:r>
          </a:p>
          <a:p>
            <a:pPr algn="r">
              <a:lnSpc>
                <a:spcPct val="150000"/>
              </a:lnSpc>
            </a:pPr>
            <a:r>
              <a:rPr lang="ar-SY" sz="2000" b="1" dirty="0"/>
              <a:t>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6"/>
            <a:ext cx="8229600" cy="566146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آمل أن تكونوا قد استفدتم من درس اليوم , على أمل اللقاء بكم</a:t>
            </a:r>
          </a:p>
          <a:p>
            <a:pPr marL="0" indent="0" algn="r">
              <a:buNone/>
            </a:pPr>
            <a:r>
              <a:rPr lang="ar-SY" dirty="0"/>
              <a:t> في درس جديد .</a:t>
            </a:r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398075BE-D85D-4D30-915B-CC7F8DFB9F7C}"/>
              </a:ext>
            </a:extLst>
          </p:cNvPr>
          <p:cNvSpPr/>
          <p:nvPr/>
        </p:nvSpPr>
        <p:spPr>
          <a:xfrm>
            <a:off x="989351" y="1552575"/>
            <a:ext cx="4976735" cy="112426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مع السلامة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801F1A7-14EC-454F-B8ED-6BDCBA76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2676837"/>
            <a:ext cx="4489633" cy="30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106</TotalTime>
  <Words>256</Words>
  <Application>Microsoft Office PowerPoint</Application>
  <PresentationFormat>عرض على الشاشة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تعبير كتابي كتابة فقرة عن قصة</vt:lpstr>
      <vt:lpstr>طلابي الأعزاء يتوقع منكم في نهاية الدرس كتابة فقرة عن قصة باستخدام الأدوات المطلوبة .</vt:lpstr>
      <vt:lpstr>والآن تعالوا لنتذكر بعض المعلومات التي تعلمناها سابقاً :</vt:lpstr>
      <vt:lpstr>عرض تقديمي في PowerPoint</vt:lpstr>
      <vt:lpstr>والآن تعالوا لنجمع المعلومات السابقة ونقرأ 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13</cp:revision>
  <dcterms:created xsi:type="dcterms:W3CDTF">2020-05-02T02:36:07Z</dcterms:created>
  <dcterms:modified xsi:type="dcterms:W3CDTF">2020-05-08T12:53:41Z</dcterms:modified>
</cp:coreProperties>
</file>