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70" r:id="rId5"/>
    <p:sldId id="265" r:id="rId6"/>
    <p:sldId id="26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الضرب بالعدد 1 والعدد صفر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</a:t>
            </a:r>
            <a:r>
              <a:rPr lang="ar-SA" sz="2800" b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أن تتذكر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بعض حقائق الضرب العامة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6150BACB-9766-4F40-9382-A66BA3627599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تستكشف حقائق ضرب جديدة خاصة بالعدد 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والصفر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6C8B8580-DF83-4B3E-9662-1151EE8B9ECF}"/>
              </a:ext>
            </a:extLst>
          </p:cNvPr>
          <p:cNvSpPr txBox="1"/>
          <p:nvPr/>
        </p:nvSpPr>
        <p:spPr>
          <a:xfrm>
            <a:off x="324465" y="0"/>
            <a:ext cx="113857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استكشاف حقائق الضرب بالعدد 1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C5CDCF-EFCB-47B6-8572-15A7C9DF6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2755" y="916875"/>
            <a:ext cx="1049362" cy="104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7F892ED-EF9C-4676-BA6F-7245DFEF9E7F}"/>
              </a:ext>
            </a:extLst>
          </p:cNvPr>
          <p:cNvSpPr txBox="1"/>
          <p:nvPr/>
        </p:nvSpPr>
        <p:spPr>
          <a:xfrm>
            <a:off x="6260768" y="1146736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E8F5141-BBAB-4605-8BFE-467FD0563DAE}"/>
              </a:ext>
            </a:extLst>
          </p:cNvPr>
          <p:cNvSpPr txBox="1"/>
          <p:nvPr/>
        </p:nvSpPr>
        <p:spPr>
          <a:xfrm>
            <a:off x="5562678" y="1146735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65C826C-86AD-46FB-A631-E85E8018583C}"/>
              </a:ext>
            </a:extLst>
          </p:cNvPr>
          <p:cNvSpPr txBox="1"/>
          <p:nvPr/>
        </p:nvSpPr>
        <p:spPr>
          <a:xfrm>
            <a:off x="4864588" y="1146736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FCC6D05-A266-4D13-A046-54C300D2BE6F}"/>
              </a:ext>
            </a:extLst>
          </p:cNvPr>
          <p:cNvSpPr txBox="1"/>
          <p:nvPr/>
        </p:nvSpPr>
        <p:spPr>
          <a:xfrm>
            <a:off x="3635555" y="1146736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1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0779216C-7FA9-443F-99E5-5DCEFAB67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213" y="1966237"/>
            <a:ext cx="997852" cy="99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3CA4E4A-E57D-475C-ADA9-2B31382DD720}"/>
              </a:ext>
            </a:extLst>
          </p:cNvPr>
          <p:cNvSpPr txBox="1"/>
          <p:nvPr/>
        </p:nvSpPr>
        <p:spPr>
          <a:xfrm>
            <a:off x="6317226" y="2144588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30AA75D-BF8C-4C63-B938-E3CD9846A2AD}"/>
              </a:ext>
            </a:extLst>
          </p:cNvPr>
          <p:cNvSpPr txBox="1"/>
          <p:nvPr/>
        </p:nvSpPr>
        <p:spPr>
          <a:xfrm>
            <a:off x="5619136" y="2144587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36C8E59-929F-4939-83FF-F9E4FAE7B182}"/>
              </a:ext>
            </a:extLst>
          </p:cNvPr>
          <p:cNvSpPr txBox="1"/>
          <p:nvPr/>
        </p:nvSpPr>
        <p:spPr>
          <a:xfrm>
            <a:off x="4921046" y="2144588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D33BC24-4E67-433F-B14C-D6377F55FC21}"/>
              </a:ext>
            </a:extLst>
          </p:cNvPr>
          <p:cNvSpPr txBox="1"/>
          <p:nvPr/>
        </p:nvSpPr>
        <p:spPr>
          <a:xfrm>
            <a:off x="3692013" y="2144588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2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CB8ED67B-F515-473F-9FC7-1B27C2271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2542" y="2936822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A945A04-630F-4BBF-91D4-70BA086EF132}"/>
              </a:ext>
            </a:extLst>
          </p:cNvPr>
          <p:cNvSpPr txBox="1"/>
          <p:nvPr/>
        </p:nvSpPr>
        <p:spPr>
          <a:xfrm>
            <a:off x="6322298" y="3387255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A34F3D6-4E65-4E0D-8C12-358B9A8551AC}"/>
              </a:ext>
            </a:extLst>
          </p:cNvPr>
          <p:cNvSpPr txBox="1"/>
          <p:nvPr/>
        </p:nvSpPr>
        <p:spPr>
          <a:xfrm>
            <a:off x="5624208" y="3387254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5F1067D-DDAA-4748-A957-B240222A38DB}"/>
              </a:ext>
            </a:extLst>
          </p:cNvPr>
          <p:cNvSpPr txBox="1"/>
          <p:nvPr/>
        </p:nvSpPr>
        <p:spPr>
          <a:xfrm>
            <a:off x="4926118" y="3387255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E42B665-A621-4635-B31D-7C66565CF058}"/>
              </a:ext>
            </a:extLst>
          </p:cNvPr>
          <p:cNvSpPr txBox="1"/>
          <p:nvPr/>
        </p:nvSpPr>
        <p:spPr>
          <a:xfrm>
            <a:off x="3697085" y="3387255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3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61EF4BF3-9E62-48B6-9BFF-B32F2FA98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473" y="4122618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839BC8E-B065-4FDD-8265-AC197CD16AA1}"/>
              </a:ext>
            </a:extLst>
          </p:cNvPr>
          <p:cNvSpPr txBox="1"/>
          <p:nvPr/>
        </p:nvSpPr>
        <p:spPr>
          <a:xfrm>
            <a:off x="6307096" y="4496371"/>
            <a:ext cx="68901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C7F96DF-0D00-4D9E-A9BB-95F66484DC05}"/>
              </a:ext>
            </a:extLst>
          </p:cNvPr>
          <p:cNvSpPr txBox="1"/>
          <p:nvPr/>
        </p:nvSpPr>
        <p:spPr>
          <a:xfrm>
            <a:off x="5633279" y="4496370"/>
            <a:ext cx="68901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CE9F0EC-DDA5-43B1-8D1C-2C4DB906EF85}"/>
              </a:ext>
            </a:extLst>
          </p:cNvPr>
          <p:cNvSpPr txBox="1"/>
          <p:nvPr/>
        </p:nvSpPr>
        <p:spPr>
          <a:xfrm>
            <a:off x="4935189" y="4496371"/>
            <a:ext cx="68901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9CF2AF3-B52C-405A-A4D2-F533FDAE33CC}"/>
              </a:ext>
            </a:extLst>
          </p:cNvPr>
          <p:cNvSpPr txBox="1"/>
          <p:nvPr/>
        </p:nvSpPr>
        <p:spPr>
          <a:xfrm>
            <a:off x="3706157" y="4496371"/>
            <a:ext cx="121306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4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479A9173-C7DF-49C1-BD01-D59C9D7E8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212" y="5502421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B606786-42FA-429D-9D9E-CCE73012227E}"/>
              </a:ext>
            </a:extLst>
          </p:cNvPr>
          <p:cNvSpPr txBox="1"/>
          <p:nvPr/>
        </p:nvSpPr>
        <p:spPr>
          <a:xfrm>
            <a:off x="6317226" y="5895983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C0EF7B9-A978-426A-834C-D0305DF96A54}"/>
              </a:ext>
            </a:extLst>
          </p:cNvPr>
          <p:cNvSpPr txBox="1"/>
          <p:nvPr/>
        </p:nvSpPr>
        <p:spPr>
          <a:xfrm>
            <a:off x="5619136" y="5895982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69EE4C8-63E2-4A6F-A587-9FB282E829F2}"/>
              </a:ext>
            </a:extLst>
          </p:cNvPr>
          <p:cNvSpPr txBox="1"/>
          <p:nvPr/>
        </p:nvSpPr>
        <p:spPr>
          <a:xfrm>
            <a:off x="4921046" y="5895983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A2673210-20D1-4344-977F-9ED41E29D17B}"/>
              </a:ext>
            </a:extLst>
          </p:cNvPr>
          <p:cNvSpPr txBox="1"/>
          <p:nvPr/>
        </p:nvSpPr>
        <p:spPr>
          <a:xfrm>
            <a:off x="3692013" y="5895983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5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A1751B92-4A58-44CE-A67C-7D3C357FE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515" y="1929213"/>
            <a:ext cx="997852" cy="99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E1B9549-C349-48A1-81B9-4E918F1FC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190" y="2842834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54DAFC7C-AF5A-420C-B80D-D3B26D2D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192" y="2808240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B18E5F50-A6AD-4BAB-810D-D5DF05FA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5543" y="4089012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E20CB1E-02BE-457E-B51F-2E3011F9B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1438" y="3995024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21ACA372-57C5-4661-B05B-32F4B7E56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8230" y="4021303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1B7A444E-CD69-48DD-99AE-C0DCEC4E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964" y="5403212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FDC6029-B68E-479D-8E9B-16DAED9B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7740" y="5289451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EA15FB20-C360-4C6E-87BB-F7570DE9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5820" y="5281731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3D1B2009-F9A7-47F4-89FD-F6FB6F9C9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30667" r="65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350" y="5223549"/>
            <a:ext cx="1213063" cy="12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4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063DF5-B1B0-49DF-AA8F-B3238B380FD8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Arial" panose="020B0604020202020204" pitchFamily="34" charset="0"/>
              </a:rPr>
              <a:t>قاعدة الضرب بالعدد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FFAAC499-8DB4-4155-B12A-A2CF04B02F9D}"/>
              </a:ext>
            </a:extLst>
          </p:cNvPr>
          <p:cNvSpPr/>
          <p:nvPr/>
        </p:nvSpPr>
        <p:spPr>
          <a:xfrm>
            <a:off x="1334576" y="1094373"/>
            <a:ext cx="9379974" cy="389058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E50C44-B541-4458-8161-6BC2A1300260}"/>
              </a:ext>
            </a:extLst>
          </p:cNvPr>
          <p:cNvSpPr txBox="1"/>
          <p:nvPr/>
        </p:nvSpPr>
        <p:spPr>
          <a:xfrm>
            <a:off x="2993923" y="1548580"/>
            <a:ext cx="7344697" cy="255454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كل عدد نضربه بالعدد </a:t>
            </a:r>
            <a:r>
              <a:rPr lang="ar-SA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فإن الناتج هو</a:t>
            </a:r>
            <a:r>
              <a:rPr lang="ar-SA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S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نفس العدد</a:t>
            </a:r>
            <a:endParaRPr lang="ar-SA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7A9EB85-C740-4F93-9BF5-D088944CAD51}"/>
              </a:ext>
            </a:extLst>
          </p:cNvPr>
          <p:cNvSpPr txBox="1"/>
          <p:nvPr/>
        </p:nvSpPr>
        <p:spPr>
          <a:xfrm>
            <a:off x="6794090" y="5439162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4AD064-B64C-4D5D-B4D5-036E67277224}"/>
              </a:ext>
            </a:extLst>
          </p:cNvPr>
          <p:cNvSpPr txBox="1"/>
          <p:nvPr/>
        </p:nvSpPr>
        <p:spPr>
          <a:xfrm>
            <a:off x="6096000" y="5439161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34B376-A3A1-4D14-A35C-DA48E511BDD2}"/>
              </a:ext>
            </a:extLst>
          </p:cNvPr>
          <p:cNvSpPr txBox="1"/>
          <p:nvPr/>
        </p:nvSpPr>
        <p:spPr>
          <a:xfrm>
            <a:off x="5397910" y="5439162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857F37-121B-466F-982D-27CC41CF3F90}"/>
              </a:ext>
            </a:extLst>
          </p:cNvPr>
          <p:cNvSpPr txBox="1"/>
          <p:nvPr/>
        </p:nvSpPr>
        <p:spPr>
          <a:xfrm>
            <a:off x="4168877" y="5439162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5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D506805-6441-4F48-80C6-52C759EE7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1458" y="1601934"/>
            <a:ext cx="840504" cy="916551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4281BFC-0787-4A84-B0FC-6CA5D85E9813}"/>
              </a:ext>
            </a:extLst>
          </p:cNvPr>
          <p:cNvSpPr txBox="1"/>
          <p:nvPr/>
        </p:nvSpPr>
        <p:spPr>
          <a:xfrm>
            <a:off x="6317227" y="1819213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DAD656D-E26C-43D6-BCD7-94EE9C919F3B}"/>
              </a:ext>
            </a:extLst>
          </p:cNvPr>
          <p:cNvSpPr txBox="1"/>
          <p:nvPr/>
        </p:nvSpPr>
        <p:spPr>
          <a:xfrm>
            <a:off x="5619137" y="1819212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E07FCBB-449A-47EC-96C6-D1189C875B4A}"/>
              </a:ext>
            </a:extLst>
          </p:cNvPr>
          <p:cNvSpPr txBox="1"/>
          <p:nvPr/>
        </p:nvSpPr>
        <p:spPr>
          <a:xfrm>
            <a:off x="4921047" y="1819213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571AA71-09A6-48C1-9B52-17656B0706B6}"/>
              </a:ext>
            </a:extLst>
          </p:cNvPr>
          <p:cNvSpPr txBox="1"/>
          <p:nvPr/>
        </p:nvSpPr>
        <p:spPr>
          <a:xfrm>
            <a:off x="3692014" y="1819213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0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3E09968B-64DC-4669-8AAE-F52E576B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1458" y="2551471"/>
            <a:ext cx="840504" cy="916551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EDE72A3-1DC0-46D4-82F0-FF8272E7FFD0}"/>
              </a:ext>
            </a:extLst>
          </p:cNvPr>
          <p:cNvSpPr txBox="1"/>
          <p:nvPr/>
        </p:nvSpPr>
        <p:spPr>
          <a:xfrm>
            <a:off x="6317227" y="2768750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048BEEE-5646-4B9F-AE83-051A36631D5F}"/>
              </a:ext>
            </a:extLst>
          </p:cNvPr>
          <p:cNvSpPr txBox="1"/>
          <p:nvPr/>
        </p:nvSpPr>
        <p:spPr>
          <a:xfrm>
            <a:off x="5619137" y="2768749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9045B87-B758-43EC-BEAE-B48E6EC55312}"/>
              </a:ext>
            </a:extLst>
          </p:cNvPr>
          <p:cNvSpPr txBox="1"/>
          <p:nvPr/>
        </p:nvSpPr>
        <p:spPr>
          <a:xfrm>
            <a:off x="4921047" y="2768750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E029124-E5D8-4053-B306-5C6FCF76B7D7}"/>
              </a:ext>
            </a:extLst>
          </p:cNvPr>
          <p:cNvSpPr txBox="1"/>
          <p:nvPr/>
        </p:nvSpPr>
        <p:spPr>
          <a:xfrm>
            <a:off x="3692014" y="2768750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0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1AEF9755-45B0-4A01-9BFA-F008038F5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1458" y="3501008"/>
            <a:ext cx="840504" cy="916551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7CEBB0D-65C2-42FB-9346-D56081FE8338}"/>
              </a:ext>
            </a:extLst>
          </p:cNvPr>
          <p:cNvSpPr txBox="1"/>
          <p:nvPr/>
        </p:nvSpPr>
        <p:spPr>
          <a:xfrm>
            <a:off x="6317227" y="3718287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966ED9C9-3804-4E10-B4D9-DD4E12D3B974}"/>
              </a:ext>
            </a:extLst>
          </p:cNvPr>
          <p:cNvSpPr txBox="1"/>
          <p:nvPr/>
        </p:nvSpPr>
        <p:spPr>
          <a:xfrm>
            <a:off x="5619137" y="3718286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3E18BB5-5FAD-4023-B0DC-300C383EFF0B}"/>
              </a:ext>
            </a:extLst>
          </p:cNvPr>
          <p:cNvSpPr txBox="1"/>
          <p:nvPr/>
        </p:nvSpPr>
        <p:spPr>
          <a:xfrm>
            <a:off x="4921047" y="3718287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76A47EF-3B16-46AE-9693-78752DAA17B1}"/>
              </a:ext>
            </a:extLst>
          </p:cNvPr>
          <p:cNvSpPr txBox="1"/>
          <p:nvPr/>
        </p:nvSpPr>
        <p:spPr>
          <a:xfrm>
            <a:off x="3692014" y="3718287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0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3CB1E8DD-E90E-4803-8AB3-67CEBABC7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1458" y="4667822"/>
            <a:ext cx="840504" cy="916551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2A5B013-AF4C-4521-90D8-7E54E0A6D458}"/>
              </a:ext>
            </a:extLst>
          </p:cNvPr>
          <p:cNvSpPr txBox="1"/>
          <p:nvPr/>
        </p:nvSpPr>
        <p:spPr>
          <a:xfrm>
            <a:off x="6317227" y="4885101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631CE24-C07A-4236-90E6-762440D28D0E}"/>
              </a:ext>
            </a:extLst>
          </p:cNvPr>
          <p:cNvSpPr txBox="1"/>
          <p:nvPr/>
        </p:nvSpPr>
        <p:spPr>
          <a:xfrm>
            <a:off x="5619137" y="4885100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1F71C9B-73D0-4B19-8AC8-922905B37C33}"/>
              </a:ext>
            </a:extLst>
          </p:cNvPr>
          <p:cNvSpPr txBox="1"/>
          <p:nvPr/>
        </p:nvSpPr>
        <p:spPr>
          <a:xfrm>
            <a:off x="4921047" y="4885101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9671E2F-4A95-4925-B32F-94E3B4449BD6}"/>
              </a:ext>
            </a:extLst>
          </p:cNvPr>
          <p:cNvSpPr txBox="1"/>
          <p:nvPr/>
        </p:nvSpPr>
        <p:spPr>
          <a:xfrm>
            <a:off x="3692014" y="4885101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0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7323682D-7939-4A5D-AC3C-009C1223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1458" y="5708135"/>
            <a:ext cx="840504" cy="916551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65E9920-3FB1-47F5-991F-6EE01621ED80}"/>
              </a:ext>
            </a:extLst>
          </p:cNvPr>
          <p:cNvSpPr txBox="1"/>
          <p:nvPr/>
        </p:nvSpPr>
        <p:spPr>
          <a:xfrm>
            <a:off x="6317227" y="5925414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42BDC20-D342-4BE4-8411-B5AABCD9F02B}"/>
              </a:ext>
            </a:extLst>
          </p:cNvPr>
          <p:cNvSpPr txBox="1"/>
          <p:nvPr/>
        </p:nvSpPr>
        <p:spPr>
          <a:xfrm>
            <a:off x="5619137" y="5925413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1DE7116-56D6-4EDE-A865-1173903C8F50}"/>
              </a:ext>
            </a:extLst>
          </p:cNvPr>
          <p:cNvSpPr txBox="1"/>
          <p:nvPr/>
        </p:nvSpPr>
        <p:spPr>
          <a:xfrm>
            <a:off x="4921047" y="5925414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0766DEA-55E0-434E-A150-8EC6643B4950}"/>
              </a:ext>
            </a:extLst>
          </p:cNvPr>
          <p:cNvSpPr txBox="1"/>
          <p:nvPr/>
        </p:nvSpPr>
        <p:spPr>
          <a:xfrm>
            <a:off x="3692014" y="5925414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4F3F4AD2-CCBD-40A2-9D3F-39F679FADCA7}"/>
              </a:ext>
            </a:extLst>
          </p:cNvPr>
          <p:cNvSpPr txBox="1">
            <a:spLocks/>
          </p:cNvSpPr>
          <p:nvPr/>
        </p:nvSpPr>
        <p:spPr>
          <a:xfrm>
            <a:off x="0" y="-81615"/>
            <a:ext cx="12287083" cy="12795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صفر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6C38D4D4-EE62-4A42-B4C5-67CB62F12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850" y="2572446"/>
            <a:ext cx="840504" cy="916551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0037B36D-BB1A-47F4-9214-3C1DAC171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850" y="3505035"/>
            <a:ext cx="840504" cy="916551"/>
          </a:xfrm>
          <a:prstGeom prst="rect">
            <a:avLst/>
          </a:prstGeom>
        </p:spPr>
      </p:pic>
      <p:pic>
        <p:nvPicPr>
          <p:cNvPr id="91" name="صورة 90">
            <a:extLst>
              <a:ext uri="{FF2B5EF4-FFF2-40B4-BE49-F238E27FC236}">
                <a16:creationId xmlns:a16="http://schemas.microsoft.com/office/drawing/2014/main" id="{61F6F845-DD0C-41A4-8996-B816514DF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082" y="3507723"/>
            <a:ext cx="840504" cy="916551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2594EE87-96D7-47F2-A28D-500B2274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5689" y="4667822"/>
            <a:ext cx="840504" cy="916551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A89C4AB5-A7EF-4F68-B0DA-66C9FAF8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8657" y="4690516"/>
            <a:ext cx="840504" cy="916551"/>
          </a:xfrm>
          <a:prstGeom prst="rect">
            <a:avLst/>
          </a:prstGeom>
        </p:spPr>
      </p:pic>
      <p:pic>
        <p:nvPicPr>
          <p:cNvPr id="94" name="صورة 93">
            <a:extLst>
              <a:ext uri="{FF2B5EF4-FFF2-40B4-BE49-F238E27FC236}">
                <a16:creationId xmlns:a16="http://schemas.microsoft.com/office/drawing/2014/main" id="{1B522ABB-C716-4F36-ADB5-3C3401B5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7586" y="4719211"/>
            <a:ext cx="840504" cy="916551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79A46776-338D-4DE8-98AA-47EDB6F59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850" y="5708135"/>
            <a:ext cx="840504" cy="916551"/>
          </a:xfrm>
          <a:prstGeom prst="rect">
            <a:avLst/>
          </a:prstGeom>
        </p:spPr>
      </p:pic>
      <p:pic>
        <p:nvPicPr>
          <p:cNvPr id="96" name="صورة 95">
            <a:extLst>
              <a:ext uri="{FF2B5EF4-FFF2-40B4-BE49-F238E27FC236}">
                <a16:creationId xmlns:a16="http://schemas.microsoft.com/office/drawing/2014/main" id="{DDC86C6C-16E9-4411-A06E-BEB915E33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7896" y="5708135"/>
            <a:ext cx="840504" cy="916551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A7C93BA-C967-465E-91CD-7F106E661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568" y="5687598"/>
            <a:ext cx="840504" cy="916551"/>
          </a:xfrm>
          <a:prstGeom prst="rect">
            <a:avLst/>
          </a:prstGeom>
        </p:spPr>
      </p:pic>
      <p:pic>
        <p:nvPicPr>
          <p:cNvPr id="98" name="صورة 97">
            <a:extLst>
              <a:ext uri="{FF2B5EF4-FFF2-40B4-BE49-F238E27FC236}">
                <a16:creationId xmlns:a16="http://schemas.microsoft.com/office/drawing/2014/main" id="{B63FEAE3-CEB0-47F2-9BF8-FBAB9BCDC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20000" r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2142" y="5708134"/>
            <a:ext cx="840504" cy="9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8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063DF5-B1B0-49DF-AA8F-B3238B380FD8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Arial" panose="020B0604020202020204" pitchFamily="34" charset="0"/>
              </a:rPr>
              <a:t>قاعدة الضرب بالعدد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Arial" panose="020B0604020202020204" pitchFamily="34" charset="0"/>
              </a:rPr>
              <a:t>صفر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FFAAC499-8DB4-4155-B12A-A2CF04B02F9D}"/>
              </a:ext>
            </a:extLst>
          </p:cNvPr>
          <p:cNvSpPr/>
          <p:nvPr/>
        </p:nvSpPr>
        <p:spPr>
          <a:xfrm>
            <a:off x="1334576" y="1094373"/>
            <a:ext cx="9379974" cy="389058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E50C44-B541-4458-8161-6BC2A1300260}"/>
              </a:ext>
            </a:extLst>
          </p:cNvPr>
          <p:cNvSpPr txBox="1"/>
          <p:nvPr/>
        </p:nvSpPr>
        <p:spPr>
          <a:xfrm>
            <a:off x="2993923" y="1548580"/>
            <a:ext cx="7344697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كل عدد نضربه بالعدد </a:t>
            </a:r>
            <a:r>
              <a:rPr lang="ar-S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صفر</a:t>
            </a:r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فإن الناتج هو</a:t>
            </a:r>
            <a:r>
              <a:rPr lang="ar-SA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S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صفر</a:t>
            </a:r>
            <a:endParaRPr lang="ar-SA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547813-BF56-4803-86ED-8A881F893F82}"/>
              </a:ext>
            </a:extLst>
          </p:cNvPr>
          <p:cNvSpPr txBox="1"/>
          <p:nvPr/>
        </p:nvSpPr>
        <p:spPr>
          <a:xfrm>
            <a:off x="7015317" y="5178852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D925F01-B3E3-4755-89BD-6C3A2F6AD15B}"/>
              </a:ext>
            </a:extLst>
          </p:cNvPr>
          <p:cNvSpPr txBox="1"/>
          <p:nvPr/>
        </p:nvSpPr>
        <p:spPr>
          <a:xfrm>
            <a:off x="6317227" y="5178851"/>
            <a:ext cx="6980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×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1892C51-572F-47C5-BEC9-F7268B83B280}"/>
              </a:ext>
            </a:extLst>
          </p:cNvPr>
          <p:cNvSpPr txBox="1"/>
          <p:nvPr/>
        </p:nvSpPr>
        <p:spPr>
          <a:xfrm>
            <a:off x="5619137" y="5178852"/>
            <a:ext cx="6980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13BDC45-002D-4031-A11C-14812274A4E2}"/>
              </a:ext>
            </a:extLst>
          </p:cNvPr>
          <p:cNvSpPr txBox="1"/>
          <p:nvPr/>
        </p:nvSpPr>
        <p:spPr>
          <a:xfrm>
            <a:off x="4390104" y="5178852"/>
            <a:ext cx="122903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= 0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358</TotalTime>
  <Words>134</Words>
  <Application>Microsoft Office PowerPoint</Application>
  <PresentationFormat>شاشة عريضة</PresentationFormat>
  <Paragraphs>61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الضرب بالعدد 1 والعدد صفر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41</cp:revision>
  <dcterms:created xsi:type="dcterms:W3CDTF">2020-05-02T02:36:07Z</dcterms:created>
  <dcterms:modified xsi:type="dcterms:W3CDTF">2020-05-19T12:44:23Z</dcterms:modified>
</cp:coreProperties>
</file>