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1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3577389"/>
            <a:ext cx="4006455" cy="2614863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00B050"/>
                </a:solidFill>
              </a:rPr>
              <a:t>الضرب بالعدد 3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عنصر نائب للمحتوى 4">
            <a:extLst>
              <a:ext uri="{FF2B5EF4-FFF2-40B4-BE49-F238E27FC236}">
                <a16:creationId xmlns:a16="http://schemas.microsoft.com/office/drawing/2014/main" id="{D4C188DC-F10B-44C0-99AF-21811D64B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6531" y="4845008"/>
            <a:ext cx="574178" cy="592366"/>
          </a:xfrm>
          <a:prstGeom prst="rect">
            <a:avLst/>
          </a:prstGeom>
        </p:spPr>
      </p:pic>
      <p:pic>
        <p:nvPicPr>
          <p:cNvPr id="33" name="عنصر نائب للمحتوى 4">
            <a:extLst>
              <a:ext uri="{FF2B5EF4-FFF2-40B4-BE49-F238E27FC236}">
                <a16:creationId xmlns:a16="http://schemas.microsoft.com/office/drawing/2014/main" id="{B3AB83CE-F96D-49CF-852D-6BDADF90F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267" y="3800632"/>
            <a:ext cx="574178" cy="592366"/>
          </a:xfrm>
          <a:prstGeom prst="rect">
            <a:avLst/>
          </a:prstGeom>
        </p:spPr>
      </p:pic>
      <p:pic>
        <p:nvPicPr>
          <p:cNvPr id="34" name="عنصر نائب للمحتوى 4">
            <a:extLst>
              <a:ext uri="{FF2B5EF4-FFF2-40B4-BE49-F238E27FC236}">
                <a16:creationId xmlns:a16="http://schemas.microsoft.com/office/drawing/2014/main" id="{0C0E446C-4200-4186-8F36-111C3AEF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2670" y="3790729"/>
            <a:ext cx="574178" cy="592366"/>
          </a:xfrm>
          <a:prstGeom prst="rect">
            <a:avLst/>
          </a:prstGeom>
        </p:spPr>
      </p:pic>
      <p:pic>
        <p:nvPicPr>
          <p:cNvPr id="35" name="عنصر نائب للمحتوى 4">
            <a:extLst>
              <a:ext uri="{FF2B5EF4-FFF2-40B4-BE49-F238E27FC236}">
                <a16:creationId xmlns:a16="http://schemas.microsoft.com/office/drawing/2014/main" id="{70569991-947F-48D8-A275-B3DEBC2E1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391" y="3790728"/>
            <a:ext cx="574178" cy="592366"/>
          </a:xfrm>
          <a:prstGeom prst="rect">
            <a:avLst/>
          </a:prstGeom>
        </p:spPr>
      </p:pic>
      <p:pic>
        <p:nvPicPr>
          <p:cNvPr id="36" name="عنصر نائب للمحتوى 4">
            <a:extLst>
              <a:ext uri="{FF2B5EF4-FFF2-40B4-BE49-F238E27FC236}">
                <a16:creationId xmlns:a16="http://schemas.microsoft.com/office/drawing/2014/main" id="{8CAE3AA1-0CE7-48C9-AC7A-1FFB75139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5191" y="3800632"/>
            <a:ext cx="574178" cy="592366"/>
          </a:xfrm>
          <a:prstGeom prst="rect">
            <a:avLst/>
          </a:prstGeom>
        </p:spPr>
      </p:pic>
      <p:pic>
        <p:nvPicPr>
          <p:cNvPr id="37" name="عنصر نائب للمحتوى 4">
            <a:extLst>
              <a:ext uri="{FF2B5EF4-FFF2-40B4-BE49-F238E27FC236}">
                <a16:creationId xmlns:a16="http://schemas.microsoft.com/office/drawing/2014/main" id="{465C26E0-4672-49B7-9E81-609DEEB78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0011" y="2988558"/>
            <a:ext cx="574178" cy="592366"/>
          </a:xfrm>
          <a:prstGeom prst="rect">
            <a:avLst/>
          </a:prstGeom>
        </p:spPr>
      </p:pic>
      <p:pic>
        <p:nvPicPr>
          <p:cNvPr id="38" name="عنصر نائب للمحتوى 4">
            <a:extLst>
              <a:ext uri="{FF2B5EF4-FFF2-40B4-BE49-F238E27FC236}">
                <a16:creationId xmlns:a16="http://schemas.microsoft.com/office/drawing/2014/main" id="{160E301A-D139-46BF-ADCE-3CF1B18A0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135" y="2978654"/>
            <a:ext cx="574178" cy="592366"/>
          </a:xfrm>
          <a:prstGeom prst="rect">
            <a:avLst/>
          </a:prstGeom>
        </p:spPr>
      </p:pic>
      <p:pic>
        <p:nvPicPr>
          <p:cNvPr id="39" name="عنصر نائب للمحتوى 4">
            <a:extLst>
              <a:ext uri="{FF2B5EF4-FFF2-40B4-BE49-F238E27FC236}">
                <a16:creationId xmlns:a16="http://schemas.microsoft.com/office/drawing/2014/main" id="{C7DB91AA-B63F-40E9-AE5A-CB4C16F2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5935" y="2988558"/>
            <a:ext cx="574178" cy="592366"/>
          </a:xfrm>
          <a:prstGeom prst="rect">
            <a:avLst/>
          </a:prstGeom>
        </p:spPr>
      </p:pic>
      <p:pic>
        <p:nvPicPr>
          <p:cNvPr id="40" name="عنصر نائب للمحتوى 4">
            <a:extLst>
              <a:ext uri="{FF2B5EF4-FFF2-40B4-BE49-F238E27FC236}">
                <a16:creationId xmlns:a16="http://schemas.microsoft.com/office/drawing/2014/main" id="{9BAB9372-7DE5-4763-AA6C-868D2572E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9636" y="1613140"/>
            <a:ext cx="574178" cy="592366"/>
          </a:xfrm>
          <a:prstGeom prst="rect">
            <a:avLst/>
          </a:prstGeom>
        </p:spPr>
      </p:pic>
      <p:pic>
        <p:nvPicPr>
          <p:cNvPr id="41" name="عنصر نائب للمحتوى 4">
            <a:extLst>
              <a:ext uri="{FF2B5EF4-FFF2-40B4-BE49-F238E27FC236}">
                <a16:creationId xmlns:a16="http://schemas.microsoft.com/office/drawing/2014/main" id="{BF7942E4-677B-4683-8D6C-5B6FAD44C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5935" y="2124763"/>
            <a:ext cx="574178" cy="592366"/>
          </a:xfrm>
          <a:prstGeom prst="rect">
            <a:avLst/>
          </a:prstGeom>
        </p:spPr>
      </p:pic>
      <p:pic>
        <p:nvPicPr>
          <p:cNvPr id="42" name="عنصر نائب للمحتوى 4">
            <a:extLst>
              <a:ext uri="{FF2B5EF4-FFF2-40B4-BE49-F238E27FC236}">
                <a16:creationId xmlns:a16="http://schemas.microsoft.com/office/drawing/2014/main" id="{EE3BC9C6-85F7-41C3-B3C8-A3FAB1510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859" y="2154260"/>
            <a:ext cx="574178" cy="592366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0E3D47D-1E6B-405E-87D5-CCAD66562768}"/>
              </a:ext>
            </a:extLst>
          </p:cNvPr>
          <p:cNvSpPr txBox="1"/>
          <p:nvPr/>
        </p:nvSpPr>
        <p:spPr>
          <a:xfrm>
            <a:off x="5348313" y="1749294"/>
            <a:ext cx="344129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EB8369B-5EF2-415B-925D-E0A273463EB3}"/>
              </a:ext>
            </a:extLst>
          </p:cNvPr>
          <p:cNvSpPr txBox="1"/>
          <p:nvPr/>
        </p:nvSpPr>
        <p:spPr>
          <a:xfrm>
            <a:off x="5004183" y="1749294"/>
            <a:ext cx="34413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A608D66-4D07-4164-BF54-C85D3D1A3C9E}"/>
              </a:ext>
            </a:extLst>
          </p:cNvPr>
          <p:cNvSpPr txBox="1"/>
          <p:nvPr/>
        </p:nvSpPr>
        <p:spPr>
          <a:xfrm>
            <a:off x="3991461" y="1749294"/>
            <a:ext cx="465362" cy="4049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A5C3541-E48E-41E5-AED4-B1E9B36E3ADF}"/>
              </a:ext>
            </a:extLst>
          </p:cNvPr>
          <p:cNvSpPr txBox="1"/>
          <p:nvPr/>
        </p:nvSpPr>
        <p:spPr>
          <a:xfrm>
            <a:off x="4241425" y="1748354"/>
            <a:ext cx="34413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B7EA1AD-94E4-41FB-8D51-A25B3C02D540}"/>
              </a:ext>
            </a:extLst>
          </p:cNvPr>
          <p:cNvSpPr txBox="1"/>
          <p:nvPr/>
        </p:nvSpPr>
        <p:spPr>
          <a:xfrm>
            <a:off x="3828799" y="1748354"/>
            <a:ext cx="41113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عنصر نائب للمحتوى 49">
            <a:extLst>
              <a:ext uri="{FF2B5EF4-FFF2-40B4-BE49-F238E27FC236}">
                <a16:creationId xmlns:a16="http://schemas.microsoft.com/office/drawing/2014/main" id="{40C50805-2793-4202-BBF0-87C9C7B2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7727" y="116212"/>
            <a:ext cx="12070080" cy="7572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حول صور </a:t>
            </a:r>
            <a:r>
              <a:rPr lang="ar-SA" sz="4400" dirty="0" err="1">
                <a:solidFill>
                  <a:schemeClr val="tx1"/>
                </a:solidFill>
              </a:rPr>
              <a:t>التفاحات</a:t>
            </a:r>
            <a:r>
              <a:rPr lang="ar-SA" sz="4400" dirty="0">
                <a:solidFill>
                  <a:schemeClr val="tx1"/>
                </a:solidFill>
              </a:rPr>
              <a:t> الى جمل عددية مستعملا حقائق الضرب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989854B-50FA-4D76-9A41-F470518FED0F}"/>
              </a:ext>
            </a:extLst>
          </p:cNvPr>
          <p:cNvSpPr txBox="1"/>
          <p:nvPr/>
        </p:nvSpPr>
        <p:spPr>
          <a:xfrm>
            <a:off x="4593332" y="1749294"/>
            <a:ext cx="410851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718F4E58-2FCF-4711-B3D8-CE479594B7CD}"/>
              </a:ext>
            </a:extLst>
          </p:cNvPr>
          <p:cNvSpPr txBox="1"/>
          <p:nvPr/>
        </p:nvSpPr>
        <p:spPr>
          <a:xfrm>
            <a:off x="5350468" y="2392912"/>
            <a:ext cx="344129" cy="3754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BC616086-18CA-46D4-B539-AF010D4D8551}"/>
              </a:ext>
            </a:extLst>
          </p:cNvPr>
          <p:cNvSpPr txBox="1"/>
          <p:nvPr/>
        </p:nvSpPr>
        <p:spPr>
          <a:xfrm>
            <a:off x="5006338" y="2392912"/>
            <a:ext cx="34413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363F111-FB99-444E-9EFC-EF7DE902D8FE}"/>
              </a:ext>
            </a:extLst>
          </p:cNvPr>
          <p:cNvSpPr txBox="1"/>
          <p:nvPr/>
        </p:nvSpPr>
        <p:spPr>
          <a:xfrm>
            <a:off x="4318078" y="2391972"/>
            <a:ext cx="34413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794FAA9-09F8-4112-B4C2-49493318CF13}"/>
              </a:ext>
            </a:extLst>
          </p:cNvPr>
          <p:cNvSpPr txBox="1"/>
          <p:nvPr/>
        </p:nvSpPr>
        <p:spPr>
          <a:xfrm>
            <a:off x="3913831" y="2391972"/>
            <a:ext cx="41113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39BC07A-026D-440A-AC9B-813966904842}"/>
              </a:ext>
            </a:extLst>
          </p:cNvPr>
          <p:cNvSpPr txBox="1"/>
          <p:nvPr/>
        </p:nvSpPr>
        <p:spPr>
          <a:xfrm>
            <a:off x="4662208" y="2392912"/>
            <a:ext cx="344130" cy="3754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C94E391-70B0-41C4-9B7A-B9400C133E58}"/>
              </a:ext>
            </a:extLst>
          </p:cNvPr>
          <p:cNvSpPr txBox="1"/>
          <p:nvPr/>
        </p:nvSpPr>
        <p:spPr>
          <a:xfrm>
            <a:off x="5350468" y="3148242"/>
            <a:ext cx="34412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FE71854-CD0D-4453-ABE6-8C5BCAF0BD0B}"/>
              </a:ext>
            </a:extLst>
          </p:cNvPr>
          <p:cNvSpPr txBox="1"/>
          <p:nvPr/>
        </p:nvSpPr>
        <p:spPr>
          <a:xfrm>
            <a:off x="5006338" y="3148242"/>
            <a:ext cx="3441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994F606-7D72-468C-809A-78239BE5B704}"/>
              </a:ext>
            </a:extLst>
          </p:cNvPr>
          <p:cNvSpPr txBox="1"/>
          <p:nvPr/>
        </p:nvSpPr>
        <p:spPr>
          <a:xfrm>
            <a:off x="4318078" y="3147302"/>
            <a:ext cx="3441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38E3E36-A479-43D1-B674-72F77194F2F2}"/>
              </a:ext>
            </a:extLst>
          </p:cNvPr>
          <p:cNvSpPr txBox="1"/>
          <p:nvPr/>
        </p:nvSpPr>
        <p:spPr>
          <a:xfrm>
            <a:off x="3913831" y="3147302"/>
            <a:ext cx="4111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90E7BDBF-62F5-4727-BB7A-1D8855668A3B}"/>
              </a:ext>
            </a:extLst>
          </p:cNvPr>
          <p:cNvSpPr txBox="1"/>
          <p:nvPr/>
        </p:nvSpPr>
        <p:spPr>
          <a:xfrm>
            <a:off x="4662208" y="3148242"/>
            <a:ext cx="344130" cy="3754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B1CBA024-53A1-4A53-82BD-711FE1A22A0F}"/>
              </a:ext>
            </a:extLst>
          </p:cNvPr>
          <p:cNvSpPr txBox="1"/>
          <p:nvPr/>
        </p:nvSpPr>
        <p:spPr>
          <a:xfrm>
            <a:off x="5350468" y="4002062"/>
            <a:ext cx="344129" cy="3754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AE21573C-B16E-45AF-99C9-8819565854E8}"/>
              </a:ext>
            </a:extLst>
          </p:cNvPr>
          <p:cNvSpPr txBox="1"/>
          <p:nvPr/>
        </p:nvSpPr>
        <p:spPr>
          <a:xfrm>
            <a:off x="5006338" y="4002062"/>
            <a:ext cx="3441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A43A02D-242B-45C2-8960-938352E1F3C5}"/>
              </a:ext>
            </a:extLst>
          </p:cNvPr>
          <p:cNvSpPr txBox="1"/>
          <p:nvPr/>
        </p:nvSpPr>
        <p:spPr>
          <a:xfrm>
            <a:off x="4318078" y="4001122"/>
            <a:ext cx="3441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BB57EDB-4F7B-4EFE-BEC3-730FEF59535E}"/>
              </a:ext>
            </a:extLst>
          </p:cNvPr>
          <p:cNvSpPr txBox="1"/>
          <p:nvPr/>
        </p:nvSpPr>
        <p:spPr>
          <a:xfrm>
            <a:off x="3828799" y="4001122"/>
            <a:ext cx="49616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F7A9D7C-C9B0-4550-9AB8-9B677B7E6EE2}"/>
              </a:ext>
            </a:extLst>
          </p:cNvPr>
          <p:cNvSpPr txBox="1"/>
          <p:nvPr/>
        </p:nvSpPr>
        <p:spPr>
          <a:xfrm>
            <a:off x="4662208" y="4002062"/>
            <a:ext cx="344130" cy="3754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65" name="عنصر نائب للمحتوى 4">
            <a:extLst>
              <a:ext uri="{FF2B5EF4-FFF2-40B4-BE49-F238E27FC236}">
                <a16:creationId xmlns:a16="http://schemas.microsoft.com/office/drawing/2014/main" id="{108EA1A0-DB95-4813-A6A8-E379CAE89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673" y="4878336"/>
            <a:ext cx="574178" cy="592366"/>
          </a:xfrm>
          <a:prstGeom prst="rect">
            <a:avLst/>
          </a:prstGeom>
        </p:spPr>
      </p:pic>
      <p:pic>
        <p:nvPicPr>
          <p:cNvPr id="66" name="عنصر نائب للمحتوى 4">
            <a:extLst>
              <a:ext uri="{FF2B5EF4-FFF2-40B4-BE49-F238E27FC236}">
                <a16:creationId xmlns:a16="http://schemas.microsoft.com/office/drawing/2014/main" id="{0331AE91-2409-4E89-BFD1-459C51435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4339" y="4878336"/>
            <a:ext cx="574178" cy="592366"/>
          </a:xfrm>
          <a:prstGeom prst="rect">
            <a:avLst/>
          </a:prstGeom>
        </p:spPr>
      </p:pic>
      <p:pic>
        <p:nvPicPr>
          <p:cNvPr id="67" name="عنصر نائب للمحتوى 4">
            <a:extLst>
              <a:ext uri="{FF2B5EF4-FFF2-40B4-BE49-F238E27FC236}">
                <a16:creationId xmlns:a16="http://schemas.microsoft.com/office/drawing/2014/main" id="{BA96A1BE-C414-49A5-ACFF-BEE0A833A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5412" y="4878336"/>
            <a:ext cx="574178" cy="592366"/>
          </a:xfrm>
          <a:prstGeom prst="rect">
            <a:avLst/>
          </a:prstGeom>
        </p:spPr>
      </p:pic>
      <p:pic>
        <p:nvPicPr>
          <p:cNvPr id="68" name="عنصر نائب للمحتوى 4">
            <a:extLst>
              <a:ext uri="{FF2B5EF4-FFF2-40B4-BE49-F238E27FC236}">
                <a16:creationId xmlns:a16="http://schemas.microsoft.com/office/drawing/2014/main" id="{08143E49-7398-4F02-A8ED-C650711D2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3860" l="9955" r="94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0821" y="4944101"/>
            <a:ext cx="574178" cy="592366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3F4BFC7-9B10-4A41-9BA8-7967A4729548}"/>
              </a:ext>
            </a:extLst>
          </p:cNvPr>
          <p:cNvSpPr txBox="1"/>
          <p:nvPr/>
        </p:nvSpPr>
        <p:spPr>
          <a:xfrm>
            <a:off x="5330803" y="4907196"/>
            <a:ext cx="344129" cy="3754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6F8A1CB5-ABB2-486A-9181-C04CE10804EE}"/>
              </a:ext>
            </a:extLst>
          </p:cNvPr>
          <p:cNvSpPr txBox="1"/>
          <p:nvPr/>
        </p:nvSpPr>
        <p:spPr>
          <a:xfrm>
            <a:off x="4986673" y="4907196"/>
            <a:ext cx="3441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959B6D7-172E-418D-8A5B-FD3645FD319A}"/>
              </a:ext>
            </a:extLst>
          </p:cNvPr>
          <p:cNvSpPr txBox="1"/>
          <p:nvPr/>
        </p:nvSpPr>
        <p:spPr>
          <a:xfrm>
            <a:off x="4298413" y="4906256"/>
            <a:ext cx="3441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35AEC9ED-8C31-45A8-BD82-EDD2363F198E}"/>
              </a:ext>
            </a:extLst>
          </p:cNvPr>
          <p:cNvSpPr txBox="1"/>
          <p:nvPr/>
        </p:nvSpPr>
        <p:spPr>
          <a:xfrm>
            <a:off x="3776814" y="4906256"/>
            <a:ext cx="5284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FC136A88-6E75-4B42-9B3A-36C974F7EC67}"/>
              </a:ext>
            </a:extLst>
          </p:cNvPr>
          <p:cNvSpPr txBox="1"/>
          <p:nvPr/>
        </p:nvSpPr>
        <p:spPr>
          <a:xfrm>
            <a:off x="4642543" y="4907196"/>
            <a:ext cx="344130" cy="3754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3460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  <p:bldP spid="48" grpId="0" uiExpand="1" build="p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E6A2CE2E-C7E4-44AB-97E4-2A3FC20F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20" y="89174"/>
            <a:ext cx="11159612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حقائق الضرب بالعدد 3 </a:t>
            </a:r>
            <a:endParaRPr lang="en-US" dirty="0"/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0B1EE38-032D-40B1-8089-E2B620B71BD9}"/>
              </a:ext>
            </a:extLst>
          </p:cNvPr>
          <p:cNvSpPr txBox="1"/>
          <p:nvPr/>
        </p:nvSpPr>
        <p:spPr>
          <a:xfrm>
            <a:off x="7964905" y="158567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D96DF183-3BC5-4477-94FF-3B92159FA8C1}"/>
              </a:ext>
            </a:extLst>
          </p:cNvPr>
          <p:cNvSpPr txBox="1"/>
          <p:nvPr/>
        </p:nvSpPr>
        <p:spPr>
          <a:xfrm>
            <a:off x="4307306" y="1612752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DC45608-B703-4F13-9D53-13E803C765CF}"/>
              </a:ext>
            </a:extLst>
          </p:cNvPr>
          <p:cNvSpPr txBox="1"/>
          <p:nvPr/>
        </p:nvSpPr>
        <p:spPr>
          <a:xfrm>
            <a:off x="5253791" y="158325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5251F40F-B736-4160-8815-33F10ACC76C9}"/>
              </a:ext>
            </a:extLst>
          </p:cNvPr>
          <p:cNvSpPr txBox="1"/>
          <p:nvPr/>
        </p:nvSpPr>
        <p:spPr>
          <a:xfrm>
            <a:off x="7066548" y="158325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3E93421-5F81-4780-92B4-99E03DCA029F}"/>
              </a:ext>
            </a:extLst>
          </p:cNvPr>
          <p:cNvSpPr txBox="1"/>
          <p:nvPr/>
        </p:nvSpPr>
        <p:spPr>
          <a:xfrm>
            <a:off x="6152148" y="158325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10846E39-0D29-4CDC-8263-A92BACBF3CC1}"/>
              </a:ext>
            </a:extLst>
          </p:cNvPr>
          <p:cNvSpPr txBox="1"/>
          <p:nvPr/>
        </p:nvSpPr>
        <p:spPr>
          <a:xfrm>
            <a:off x="7964905" y="256934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77B4F6AE-8DA9-46E0-AB50-93A42BFDF84D}"/>
              </a:ext>
            </a:extLst>
          </p:cNvPr>
          <p:cNvSpPr txBox="1"/>
          <p:nvPr/>
        </p:nvSpPr>
        <p:spPr>
          <a:xfrm>
            <a:off x="4307306" y="256692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25F1F061-4B19-4B8A-AA08-08534E9DF68C}"/>
              </a:ext>
            </a:extLst>
          </p:cNvPr>
          <p:cNvSpPr txBox="1"/>
          <p:nvPr/>
        </p:nvSpPr>
        <p:spPr>
          <a:xfrm>
            <a:off x="5253791" y="256692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23392D60-4E54-43F3-9463-E2EDC1F6DEF9}"/>
              </a:ext>
            </a:extLst>
          </p:cNvPr>
          <p:cNvSpPr txBox="1"/>
          <p:nvPr/>
        </p:nvSpPr>
        <p:spPr>
          <a:xfrm>
            <a:off x="7066548" y="256692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1FB0A42F-DDBB-4B30-B754-2A9BBFEA324F}"/>
              </a:ext>
            </a:extLst>
          </p:cNvPr>
          <p:cNvSpPr txBox="1"/>
          <p:nvPr/>
        </p:nvSpPr>
        <p:spPr>
          <a:xfrm>
            <a:off x="6152148" y="256692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0659AD7-912F-4A69-9D19-BEAE4B2142C6}"/>
              </a:ext>
            </a:extLst>
          </p:cNvPr>
          <p:cNvSpPr txBox="1"/>
          <p:nvPr/>
        </p:nvSpPr>
        <p:spPr>
          <a:xfrm>
            <a:off x="7964905" y="360696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3C614D1E-558F-4979-B8E4-32E39BBA513F}"/>
              </a:ext>
            </a:extLst>
          </p:cNvPr>
          <p:cNvSpPr txBox="1"/>
          <p:nvPr/>
        </p:nvSpPr>
        <p:spPr>
          <a:xfrm>
            <a:off x="4307306" y="360454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D10D0A5-5056-4EDF-A0BF-5A2460358F03}"/>
              </a:ext>
            </a:extLst>
          </p:cNvPr>
          <p:cNvSpPr txBox="1"/>
          <p:nvPr/>
        </p:nvSpPr>
        <p:spPr>
          <a:xfrm>
            <a:off x="5253791" y="360454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857C741-7762-4B8C-946E-14984F3E1836}"/>
              </a:ext>
            </a:extLst>
          </p:cNvPr>
          <p:cNvSpPr txBox="1"/>
          <p:nvPr/>
        </p:nvSpPr>
        <p:spPr>
          <a:xfrm>
            <a:off x="7066548" y="360454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A4D40F92-BD5E-4A32-BAE1-C7D71B480246}"/>
              </a:ext>
            </a:extLst>
          </p:cNvPr>
          <p:cNvSpPr txBox="1"/>
          <p:nvPr/>
        </p:nvSpPr>
        <p:spPr>
          <a:xfrm>
            <a:off x="6152148" y="360454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EE78F284-DF5A-4211-8865-62D13E301E36}"/>
              </a:ext>
            </a:extLst>
          </p:cNvPr>
          <p:cNvSpPr txBox="1"/>
          <p:nvPr/>
        </p:nvSpPr>
        <p:spPr>
          <a:xfrm>
            <a:off x="7980948" y="487349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AF456322-BA2B-4AD8-9BD8-58EBE60BFF39}"/>
              </a:ext>
            </a:extLst>
          </p:cNvPr>
          <p:cNvSpPr txBox="1"/>
          <p:nvPr/>
        </p:nvSpPr>
        <p:spPr>
          <a:xfrm>
            <a:off x="4323349" y="487107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5335A41A-743E-41D0-B291-73723250EC60}"/>
              </a:ext>
            </a:extLst>
          </p:cNvPr>
          <p:cNvSpPr txBox="1"/>
          <p:nvPr/>
        </p:nvSpPr>
        <p:spPr>
          <a:xfrm>
            <a:off x="5269834" y="487107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AEE07207-7253-4CB1-9ED7-E95E6DE54D7B}"/>
              </a:ext>
            </a:extLst>
          </p:cNvPr>
          <p:cNvSpPr txBox="1"/>
          <p:nvPr/>
        </p:nvSpPr>
        <p:spPr>
          <a:xfrm>
            <a:off x="7082591" y="487107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2B107AE8-54AC-4E6C-80A8-A5AA78716133}"/>
              </a:ext>
            </a:extLst>
          </p:cNvPr>
          <p:cNvSpPr txBox="1"/>
          <p:nvPr/>
        </p:nvSpPr>
        <p:spPr>
          <a:xfrm>
            <a:off x="6168191" y="487107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23DB9880-AC51-4762-9DB2-2C9B3B5242EB}"/>
              </a:ext>
            </a:extLst>
          </p:cNvPr>
          <p:cNvSpPr txBox="1"/>
          <p:nvPr/>
        </p:nvSpPr>
        <p:spPr>
          <a:xfrm>
            <a:off x="7980948" y="603159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AB3EC2C8-5613-4192-AEAF-168B6022D585}"/>
              </a:ext>
            </a:extLst>
          </p:cNvPr>
          <p:cNvSpPr txBox="1"/>
          <p:nvPr/>
        </p:nvSpPr>
        <p:spPr>
          <a:xfrm>
            <a:off x="4323349" y="603159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2A1DC5D-3120-434B-907B-9C74FCF56D71}"/>
              </a:ext>
            </a:extLst>
          </p:cNvPr>
          <p:cNvSpPr txBox="1"/>
          <p:nvPr/>
        </p:nvSpPr>
        <p:spPr>
          <a:xfrm>
            <a:off x="5269834" y="602918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03F2A1EB-2831-4FE8-B7FE-3C06987FCDF9}"/>
              </a:ext>
            </a:extLst>
          </p:cNvPr>
          <p:cNvSpPr txBox="1"/>
          <p:nvPr/>
        </p:nvSpPr>
        <p:spPr>
          <a:xfrm>
            <a:off x="7082591" y="602917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0CDC9A92-65CF-4EE9-A365-B48393E14C87}"/>
              </a:ext>
            </a:extLst>
          </p:cNvPr>
          <p:cNvSpPr txBox="1"/>
          <p:nvPr/>
        </p:nvSpPr>
        <p:spPr>
          <a:xfrm>
            <a:off x="6168191" y="602918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ACAB13-EA8D-482F-9546-89A80D7E162C}"/>
              </a:ext>
            </a:extLst>
          </p:cNvPr>
          <p:cNvSpPr txBox="1">
            <a:spLocks/>
          </p:cNvSpPr>
          <p:nvPr/>
        </p:nvSpPr>
        <p:spPr>
          <a:xfrm>
            <a:off x="432620" y="89174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حقائق الضرب بالعدد 3</a:t>
            </a:r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CB1696-E019-4559-BDB6-50B739E9B914}"/>
              </a:ext>
            </a:extLst>
          </p:cNvPr>
          <p:cNvSpPr txBox="1"/>
          <p:nvPr/>
        </p:nvSpPr>
        <p:spPr>
          <a:xfrm>
            <a:off x="7964905" y="158567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39689C-70FB-4F91-8522-175964B6552F}"/>
              </a:ext>
            </a:extLst>
          </p:cNvPr>
          <p:cNvSpPr txBox="1"/>
          <p:nvPr/>
        </p:nvSpPr>
        <p:spPr>
          <a:xfrm>
            <a:off x="4307306" y="1612752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467D9FC-63B3-43F8-88F7-68E4D86C3E48}"/>
              </a:ext>
            </a:extLst>
          </p:cNvPr>
          <p:cNvSpPr txBox="1"/>
          <p:nvPr/>
        </p:nvSpPr>
        <p:spPr>
          <a:xfrm>
            <a:off x="5253791" y="158325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6563022-CD05-44CD-ABC9-E311BC36903A}"/>
              </a:ext>
            </a:extLst>
          </p:cNvPr>
          <p:cNvSpPr txBox="1"/>
          <p:nvPr/>
        </p:nvSpPr>
        <p:spPr>
          <a:xfrm>
            <a:off x="7066548" y="158325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067D03A-6405-4FCC-BD91-D23832BE6319}"/>
              </a:ext>
            </a:extLst>
          </p:cNvPr>
          <p:cNvSpPr txBox="1"/>
          <p:nvPr/>
        </p:nvSpPr>
        <p:spPr>
          <a:xfrm>
            <a:off x="6152148" y="158325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283589-D71A-4AF1-B083-EF7193EC70B6}"/>
              </a:ext>
            </a:extLst>
          </p:cNvPr>
          <p:cNvSpPr txBox="1"/>
          <p:nvPr/>
        </p:nvSpPr>
        <p:spPr>
          <a:xfrm>
            <a:off x="7964905" y="256934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DA4A99-67BF-4D68-8321-BEB5670722FB}"/>
              </a:ext>
            </a:extLst>
          </p:cNvPr>
          <p:cNvSpPr txBox="1"/>
          <p:nvPr/>
        </p:nvSpPr>
        <p:spPr>
          <a:xfrm>
            <a:off x="4307306" y="256692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21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9E3C84B-561F-40B9-A0AD-6A4826F54918}"/>
              </a:ext>
            </a:extLst>
          </p:cNvPr>
          <p:cNvSpPr txBox="1"/>
          <p:nvPr/>
        </p:nvSpPr>
        <p:spPr>
          <a:xfrm>
            <a:off x="5253791" y="256692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3D0934B-D8D4-4DF8-913E-79347386C733}"/>
              </a:ext>
            </a:extLst>
          </p:cNvPr>
          <p:cNvSpPr txBox="1"/>
          <p:nvPr/>
        </p:nvSpPr>
        <p:spPr>
          <a:xfrm>
            <a:off x="7066548" y="256692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146922F-1B71-4A73-B1BF-11D912331453}"/>
              </a:ext>
            </a:extLst>
          </p:cNvPr>
          <p:cNvSpPr txBox="1"/>
          <p:nvPr/>
        </p:nvSpPr>
        <p:spPr>
          <a:xfrm>
            <a:off x="6152148" y="256692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663851A-066D-495D-A76D-A50834B51F00}"/>
              </a:ext>
            </a:extLst>
          </p:cNvPr>
          <p:cNvSpPr txBox="1"/>
          <p:nvPr/>
        </p:nvSpPr>
        <p:spPr>
          <a:xfrm>
            <a:off x="7964905" y="360696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A5A9A65-D562-4E1E-A15C-6CBE9B3BFBCF}"/>
              </a:ext>
            </a:extLst>
          </p:cNvPr>
          <p:cNvSpPr txBox="1"/>
          <p:nvPr/>
        </p:nvSpPr>
        <p:spPr>
          <a:xfrm>
            <a:off x="4307306" y="360454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DB6DFEE-54BF-468D-B855-666C250C15AD}"/>
              </a:ext>
            </a:extLst>
          </p:cNvPr>
          <p:cNvSpPr txBox="1"/>
          <p:nvPr/>
        </p:nvSpPr>
        <p:spPr>
          <a:xfrm>
            <a:off x="5253791" y="360454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61CBE7E-CCBF-432F-AFEB-D35D20BC5F1C}"/>
              </a:ext>
            </a:extLst>
          </p:cNvPr>
          <p:cNvSpPr txBox="1"/>
          <p:nvPr/>
        </p:nvSpPr>
        <p:spPr>
          <a:xfrm>
            <a:off x="7066548" y="360454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2B5D371-337F-4505-A21D-168D75011341}"/>
              </a:ext>
            </a:extLst>
          </p:cNvPr>
          <p:cNvSpPr txBox="1"/>
          <p:nvPr/>
        </p:nvSpPr>
        <p:spPr>
          <a:xfrm>
            <a:off x="6152148" y="360454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F690341-B3C7-4F23-B0E4-ADB04BCD1FD6}"/>
              </a:ext>
            </a:extLst>
          </p:cNvPr>
          <p:cNvSpPr txBox="1"/>
          <p:nvPr/>
        </p:nvSpPr>
        <p:spPr>
          <a:xfrm>
            <a:off x="7980948" y="487349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DCD5E30-45CA-47B3-BFFD-F36E1DA784D9}"/>
              </a:ext>
            </a:extLst>
          </p:cNvPr>
          <p:cNvSpPr txBox="1"/>
          <p:nvPr/>
        </p:nvSpPr>
        <p:spPr>
          <a:xfrm>
            <a:off x="4323349" y="487107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A99523D-435D-4BE2-ABF2-81C7FE265EAC}"/>
              </a:ext>
            </a:extLst>
          </p:cNvPr>
          <p:cNvSpPr txBox="1"/>
          <p:nvPr/>
        </p:nvSpPr>
        <p:spPr>
          <a:xfrm>
            <a:off x="5269834" y="487107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E04068E-7DD9-43D2-8309-293A4A36AD20}"/>
              </a:ext>
            </a:extLst>
          </p:cNvPr>
          <p:cNvSpPr txBox="1"/>
          <p:nvPr/>
        </p:nvSpPr>
        <p:spPr>
          <a:xfrm>
            <a:off x="7082591" y="487107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7CFEC66-8B5D-448F-8840-32350384F865}"/>
              </a:ext>
            </a:extLst>
          </p:cNvPr>
          <p:cNvSpPr txBox="1"/>
          <p:nvPr/>
        </p:nvSpPr>
        <p:spPr>
          <a:xfrm>
            <a:off x="6168191" y="487107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269051F-4212-4FF8-8430-9F01142F8E55}"/>
              </a:ext>
            </a:extLst>
          </p:cNvPr>
          <p:cNvSpPr txBox="1"/>
          <p:nvPr/>
        </p:nvSpPr>
        <p:spPr>
          <a:xfrm>
            <a:off x="7980948" y="603159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D1B3335-6378-4C80-B767-44ACC1195327}"/>
              </a:ext>
            </a:extLst>
          </p:cNvPr>
          <p:cNvSpPr txBox="1"/>
          <p:nvPr/>
        </p:nvSpPr>
        <p:spPr>
          <a:xfrm>
            <a:off x="4323349" y="603159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E5439A4-54D6-4968-964E-210549CB9311}"/>
              </a:ext>
            </a:extLst>
          </p:cNvPr>
          <p:cNvSpPr txBox="1"/>
          <p:nvPr/>
        </p:nvSpPr>
        <p:spPr>
          <a:xfrm>
            <a:off x="5269834" y="602918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F1B4670-4E16-4A87-A31A-CC6BF9CECCC2}"/>
              </a:ext>
            </a:extLst>
          </p:cNvPr>
          <p:cNvSpPr txBox="1"/>
          <p:nvPr/>
        </p:nvSpPr>
        <p:spPr>
          <a:xfrm>
            <a:off x="7082591" y="602917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D96A75E-729E-4F81-AA62-BE374F5244EA}"/>
              </a:ext>
            </a:extLst>
          </p:cNvPr>
          <p:cNvSpPr txBox="1"/>
          <p:nvPr/>
        </p:nvSpPr>
        <p:spPr>
          <a:xfrm>
            <a:off x="6168191" y="602918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C938B0-E15E-415B-86D2-D433989FD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26098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والى لقاء جديد في درس جديد</a:t>
            </a:r>
            <a:endParaRPr lang="ar-SA" sz="2800" b="1" dirty="0">
              <a:solidFill>
                <a:schemeClr val="tx1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164</TotalTime>
  <Words>101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school</vt:lpstr>
      <vt:lpstr>الضرب بالعدد 3</vt:lpstr>
      <vt:lpstr>PowerPoint Presentation</vt:lpstr>
      <vt:lpstr>حقائق الضرب بالعدد 3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24</cp:revision>
  <dcterms:created xsi:type="dcterms:W3CDTF">2020-05-02T02:36:07Z</dcterms:created>
  <dcterms:modified xsi:type="dcterms:W3CDTF">2020-05-14T08:20:46Z</dcterms:modified>
</cp:coreProperties>
</file>