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6471" y="4511570"/>
            <a:ext cx="4484355" cy="2216689"/>
          </a:xfrm>
        </p:spPr>
        <p:txBody>
          <a:bodyPr>
            <a:normAutofit/>
          </a:bodyPr>
          <a:lstStyle/>
          <a:p>
            <a:r>
              <a:rPr lang="ar-SA" sz="6000" dirty="0">
                <a:solidFill>
                  <a:srgbClr val="FF0000"/>
                </a:solidFill>
              </a:rPr>
              <a:t>الضرب بالعدد 5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عنصر نائب للمحتوى 48">
            <a:extLst>
              <a:ext uri="{FF2B5EF4-FFF2-40B4-BE49-F238E27FC236}">
                <a16:creationId xmlns:a16="http://schemas.microsoft.com/office/drawing/2014/main" id="{38D6B62E-A043-4DA7-8141-6F711E5E3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9" r="100000">
                        <a14:foregroundMark x1="22373" y1="22222" x2="22373" y2="22222"/>
                        <a14:foregroundMark x1="26780" y1="21053" x2="26780" y2="21053"/>
                        <a14:foregroundMark x1="13220" y1="19883" x2="13220" y2="19883"/>
                        <a14:foregroundMark x1="9492" y1="12865" x2="9492" y2="12865"/>
                        <a14:foregroundMark x1="32542" y1="8772" x2="32542" y2="8772"/>
                        <a14:foregroundMark x1="30847" y1="6433" x2="30847" y2="6433"/>
                        <a14:foregroundMark x1="32881" y1="6433" x2="32881" y2="6433"/>
                        <a14:foregroundMark x1="29492" y1="4094" x2="29492" y2="4094"/>
                        <a14:foregroundMark x1="26780" y1="2339" x2="26780" y2="2339"/>
                        <a14:foregroundMark x1="23051" y1="2924" x2="23051" y2="2924"/>
                        <a14:foregroundMark x1="20339" y1="2924" x2="20339" y2="2924"/>
                        <a14:foregroundMark x1="17627" y1="3509" x2="17627" y2="3509"/>
                        <a14:foregroundMark x1="14915" y1="7602" x2="14915" y2="7602"/>
                        <a14:foregroundMark x1="11864" y1="11111" x2="11864" y2="11111"/>
                        <a14:foregroundMark x1="8475" y1="24561" x2="8475" y2="24561"/>
                        <a14:foregroundMark x1="5085" y1="26316" x2="5085" y2="26316"/>
                        <a14:foregroundMark x1="2712" y1="30994" x2="2712" y2="30994"/>
                        <a14:foregroundMark x1="27797" y1="11111" x2="27797" y2="11111"/>
                        <a14:foregroundMark x1="5085" y1="70760" x2="5085" y2="70760"/>
                        <a14:foregroundMark x1="67797" y1="20468" x2="67797" y2="20468"/>
                        <a14:foregroundMark x1="63051" y1="30994" x2="63051" y2="30994"/>
                        <a14:foregroundMark x1="58983" y1="26316" x2="58983" y2="26316"/>
                        <a14:foregroundMark x1="53559" y1="24561" x2="53559" y2="24561"/>
                        <a14:foregroundMark x1="49492" y1="27485" x2="49492" y2="27485"/>
                        <a14:foregroundMark x1="46102" y1="30994" x2="46102" y2="30994"/>
                        <a14:foregroundMark x1="43051" y1="30409" x2="43051" y2="30409"/>
                        <a14:backgroundMark x1="42034" y1="91813" x2="42034" y2="91813"/>
                        <a14:backgroundMark x1="63729" y1="96491" x2="63729" y2="96491"/>
                        <a14:backgroundMark x1="36610" y1="82456" x2="36610" y2="82456"/>
                        <a14:backgroundMark x1="35593" y1="92398" x2="35593" y2="92398"/>
                        <a14:backgroundMark x1="40678" y1="84211" x2="40678" y2="842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6173" y="1986589"/>
            <a:ext cx="931566" cy="539992"/>
          </a:xfrm>
        </p:spPr>
      </p:pic>
      <p:sp>
        <p:nvSpPr>
          <p:cNvPr id="31" name="مربع نص 14">
            <a:extLst>
              <a:ext uri="{FF2B5EF4-FFF2-40B4-BE49-F238E27FC236}">
                <a16:creationId xmlns:a16="http://schemas.microsoft.com/office/drawing/2014/main" id="{D4299BFB-29C4-4FC2-8FAC-3E5A0EBDC547}"/>
              </a:ext>
            </a:extLst>
          </p:cNvPr>
          <p:cNvSpPr txBox="1"/>
          <p:nvPr/>
        </p:nvSpPr>
        <p:spPr>
          <a:xfrm>
            <a:off x="5680868" y="2042806"/>
            <a:ext cx="41085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مربع نص 15">
            <a:extLst>
              <a:ext uri="{FF2B5EF4-FFF2-40B4-BE49-F238E27FC236}">
                <a16:creationId xmlns:a16="http://schemas.microsoft.com/office/drawing/2014/main" id="{ACBC114F-F491-48A6-8D2E-10D69ACB2E2C}"/>
              </a:ext>
            </a:extLst>
          </p:cNvPr>
          <p:cNvSpPr txBox="1"/>
          <p:nvPr/>
        </p:nvSpPr>
        <p:spPr>
          <a:xfrm>
            <a:off x="5257115" y="2042806"/>
            <a:ext cx="410851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33" name="مربع نص 17">
            <a:extLst>
              <a:ext uri="{FF2B5EF4-FFF2-40B4-BE49-F238E27FC236}">
                <a16:creationId xmlns:a16="http://schemas.microsoft.com/office/drawing/2014/main" id="{FA754493-17F4-4BE0-8633-BCE8F434ECB0}"/>
              </a:ext>
            </a:extLst>
          </p:cNvPr>
          <p:cNvSpPr txBox="1"/>
          <p:nvPr/>
        </p:nvSpPr>
        <p:spPr>
          <a:xfrm>
            <a:off x="4401197" y="2041866"/>
            <a:ext cx="437291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4" name="مربع نص 18">
            <a:extLst>
              <a:ext uri="{FF2B5EF4-FFF2-40B4-BE49-F238E27FC236}">
                <a16:creationId xmlns:a16="http://schemas.microsoft.com/office/drawing/2014/main" id="{00772559-FDFE-41BB-8131-E6FC71D1C9E1}"/>
              </a:ext>
            </a:extLst>
          </p:cNvPr>
          <p:cNvSpPr txBox="1"/>
          <p:nvPr/>
        </p:nvSpPr>
        <p:spPr>
          <a:xfrm>
            <a:off x="3861444" y="2042806"/>
            <a:ext cx="526851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" name="عنصر نائب للمحتوى 49">
            <a:extLst>
              <a:ext uri="{FF2B5EF4-FFF2-40B4-BE49-F238E27FC236}">
                <a16:creationId xmlns:a16="http://schemas.microsoft.com/office/drawing/2014/main" id="{F2809176-981B-4156-9C7D-3A00B624A23A}"/>
              </a:ext>
            </a:extLst>
          </p:cNvPr>
          <p:cNvSpPr txBox="1">
            <a:spLocks/>
          </p:cNvSpPr>
          <p:nvPr/>
        </p:nvSpPr>
        <p:spPr>
          <a:xfrm>
            <a:off x="1790566" y="516170"/>
            <a:ext cx="8273036" cy="13953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dirty="0">
                <a:solidFill>
                  <a:schemeClr val="tx1"/>
                </a:solidFill>
              </a:rPr>
              <a:t>حول صور الكاسات الى جمل عددية مستعملا حقائق الضرب</a:t>
            </a:r>
            <a:endParaRPr lang="ar-SA" sz="5400" dirty="0">
              <a:solidFill>
                <a:schemeClr val="tx1"/>
              </a:solidFill>
            </a:endParaRPr>
          </a:p>
        </p:txBody>
      </p:sp>
      <p:sp>
        <p:nvSpPr>
          <p:cNvPr id="36" name="مربع نص 20">
            <a:extLst>
              <a:ext uri="{FF2B5EF4-FFF2-40B4-BE49-F238E27FC236}">
                <a16:creationId xmlns:a16="http://schemas.microsoft.com/office/drawing/2014/main" id="{010E56A0-0B5F-4732-8DB4-4F48542A12BA}"/>
              </a:ext>
            </a:extLst>
          </p:cNvPr>
          <p:cNvSpPr txBox="1"/>
          <p:nvPr/>
        </p:nvSpPr>
        <p:spPr>
          <a:xfrm>
            <a:off x="4846265" y="2042806"/>
            <a:ext cx="41085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37" name="عنصر نائب للمحتوى 48">
            <a:extLst>
              <a:ext uri="{FF2B5EF4-FFF2-40B4-BE49-F238E27FC236}">
                <a16:creationId xmlns:a16="http://schemas.microsoft.com/office/drawing/2014/main" id="{2329E2E1-0DB1-413B-BA99-6C9845352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9" r="100000">
                        <a14:foregroundMark x1="22373" y1="22222" x2="22373" y2="22222"/>
                        <a14:foregroundMark x1="26780" y1="21053" x2="26780" y2="21053"/>
                        <a14:foregroundMark x1="13220" y1="19883" x2="13220" y2="19883"/>
                        <a14:foregroundMark x1="9492" y1="12865" x2="9492" y2="12865"/>
                        <a14:foregroundMark x1="32542" y1="8772" x2="32542" y2="8772"/>
                        <a14:foregroundMark x1="30847" y1="6433" x2="30847" y2="6433"/>
                        <a14:foregroundMark x1="32881" y1="6433" x2="32881" y2="6433"/>
                        <a14:foregroundMark x1="29492" y1="4094" x2="29492" y2="4094"/>
                        <a14:foregroundMark x1="26780" y1="2339" x2="26780" y2="2339"/>
                        <a14:foregroundMark x1="23051" y1="2924" x2="23051" y2="2924"/>
                        <a14:foregroundMark x1="20339" y1="2924" x2="20339" y2="2924"/>
                        <a14:foregroundMark x1="17627" y1="3509" x2="17627" y2="3509"/>
                        <a14:foregroundMark x1="14915" y1="7602" x2="14915" y2="7602"/>
                        <a14:foregroundMark x1="11864" y1="11111" x2="11864" y2="11111"/>
                        <a14:foregroundMark x1="8475" y1="24561" x2="8475" y2="24561"/>
                        <a14:foregroundMark x1="5085" y1="26316" x2="5085" y2="26316"/>
                        <a14:foregroundMark x1="2712" y1="30994" x2="2712" y2="30994"/>
                        <a14:foregroundMark x1="27797" y1="11111" x2="27797" y2="11111"/>
                        <a14:foregroundMark x1="5085" y1="70760" x2="5085" y2="70760"/>
                        <a14:foregroundMark x1="67797" y1="20468" x2="67797" y2="20468"/>
                        <a14:foregroundMark x1="63051" y1="30994" x2="63051" y2="30994"/>
                        <a14:foregroundMark x1="58983" y1="26316" x2="58983" y2="26316"/>
                        <a14:foregroundMark x1="53559" y1="24561" x2="53559" y2="24561"/>
                        <a14:foregroundMark x1="49492" y1="27485" x2="49492" y2="27485"/>
                        <a14:foregroundMark x1="46102" y1="30994" x2="46102" y2="30994"/>
                        <a14:foregroundMark x1="43051" y1="30409" x2="43051" y2="30409"/>
                        <a14:backgroundMark x1="42034" y1="91813" x2="42034" y2="91813"/>
                        <a14:backgroundMark x1="63729" y1="96491" x2="63729" y2="96491"/>
                        <a14:backgroundMark x1="36610" y1="82456" x2="36610" y2="82456"/>
                        <a14:backgroundMark x1="35593" y1="92398" x2="35593" y2="92398"/>
                        <a14:backgroundMark x1="40678" y1="84211" x2="40678" y2="842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8196" y="2869547"/>
            <a:ext cx="931566" cy="539992"/>
          </a:xfrm>
          <a:prstGeom prst="rect">
            <a:avLst/>
          </a:prstGeom>
        </p:spPr>
      </p:pic>
      <p:sp>
        <p:nvSpPr>
          <p:cNvPr id="38" name="مربع نص 14">
            <a:extLst>
              <a:ext uri="{FF2B5EF4-FFF2-40B4-BE49-F238E27FC236}">
                <a16:creationId xmlns:a16="http://schemas.microsoft.com/office/drawing/2014/main" id="{657F7FCE-E19B-4385-A21F-9E217B8C7DFA}"/>
              </a:ext>
            </a:extLst>
          </p:cNvPr>
          <p:cNvSpPr txBox="1"/>
          <p:nvPr/>
        </p:nvSpPr>
        <p:spPr>
          <a:xfrm>
            <a:off x="5688645" y="2940064"/>
            <a:ext cx="41085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مربع نص 15">
            <a:extLst>
              <a:ext uri="{FF2B5EF4-FFF2-40B4-BE49-F238E27FC236}">
                <a16:creationId xmlns:a16="http://schemas.microsoft.com/office/drawing/2014/main" id="{DFCF6BF4-BC1D-4A23-A24E-73F3BC0FC6C2}"/>
              </a:ext>
            </a:extLst>
          </p:cNvPr>
          <p:cNvSpPr txBox="1"/>
          <p:nvPr/>
        </p:nvSpPr>
        <p:spPr>
          <a:xfrm>
            <a:off x="5264892" y="2940064"/>
            <a:ext cx="410851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0" name="مربع نص 17">
            <a:extLst>
              <a:ext uri="{FF2B5EF4-FFF2-40B4-BE49-F238E27FC236}">
                <a16:creationId xmlns:a16="http://schemas.microsoft.com/office/drawing/2014/main" id="{A7E2803B-577F-44A8-AA48-494362190618}"/>
              </a:ext>
            </a:extLst>
          </p:cNvPr>
          <p:cNvSpPr txBox="1"/>
          <p:nvPr/>
        </p:nvSpPr>
        <p:spPr>
          <a:xfrm>
            <a:off x="4408974" y="2939124"/>
            <a:ext cx="437291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مربع نص 18">
            <a:extLst>
              <a:ext uri="{FF2B5EF4-FFF2-40B4-BE49-F238E27FC236}">
                <a16:creationId xmlns:a16="http://schemas.microsoft.com/office/drawing/2014/main" id="{32C316AE-D67A-4869-A584-EF4CDF6E7B17}"/>
              </a:ext>
            </a:extLst>
          </p:cNvPr>
          <p:cNvSpPr txBox="1"/>
          <p:nvPr/>
        </p:nvSpPr>
        <p:spPr>
          <a:xfrm>
            <a:off x="3869221" y="2940064"/>
            <a:ext cx="526851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2" name="مربع نص 20">
            <a:extLst>
              <a:ext uri="{FF2B5EF4-FFF2-40B4-BE49-F238E27FC236}">
                <a16:creationId xmlns:a16="http://schemas.microsoft.com/office/drawing/2014/main" id="{B821EC9D-C683-4ECF-BD10-C944DA69B636}"/>
              </a:ext>
            </a:extLst>
          </p:cNvPr>
          <p:cNvSpPr txBox="1"/>
          <p:nvPr/>
        </p:nvSpPr>
        <p:spPr>
          <a:xfrm>
            <a:off x="4854042" y="2940064"/>
            <a:ext cx="41085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43" name="عنصر نائب للمحتوى 48">
            <a:extLst>
              <a:ext uri="{FF2B5EF4-FFF2-40B4-BE49-F238E27FC236}">
                <a16:creationId xmlns:a16="http://schemas.microsoft.com/office/drawing/2014/main" id="{ECFF48C6-6A59-4878-A5E5-C694919B6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9" r="100000">
                        <a14:foregroundMark x1="22373" y1="22222" x2="22373" y2="22222"/>
                        <a14:foregroundMark x1="26780" y1="21053" x2="26780" y2="21053"/>
                        <a14:foregroundMark x1="13220" y1="19883" x2="13220" y2="19883"/>
                        <a14:foregroundMark x1="9492" y1="12865" x2="9492" y2="12865"/>
                        <a14:foregroundMark x1="32542" y1="8772" x2="32542" y2="8772"/>
                        <a14:foregroundMark x1="30847" y1="6433" x2="30847" y2="6433"/>
                        <a14:foregroundMark x1="32881" y1="6433" x2="32881" y2="6433"/>
                        <a14:foregroundMark x1="29492" y1="4094" x2="29492" y2="4094"/>
                        <a14:foregroundMark x1="26780" y1="2339" x2="26780" y2="2339"/>
                        <a14:foregroundMark x1="23051" y1="2924" x2="23051" y2="2924"/>
                        <a14:foregroundMark x1="20339" y1="2924" x2="20339" y2="2924"/>
                        <a14:foregroundMark x1="17627" y1="3509" x2="17627" y2="3509"/>
                        <a14:foregroundMark x1="14915" y1="7602" x2="14915" y2="7602"/>
                        <a14:foregroundMark x1="11864" y1="11111" x2="11864" y2="11111"/>
                        <a14:foregroundMark x1="8475" y1="24561" x2="8475" y2="24561"/>
                        <a14:foregroundMark x1="5085" y1="26316" x2="5085" y2="26316"/>
                        <a14:foregroundMark x1="2712" y1="30994" x2="2712" y2="30994"/>
                        <a14:foregroundMark x1="27797" y1="11111" x2="27797" y2="11111"/>
                        <a14:foregroundMark x1="5085" y1="70760" x2="5085" y2="70760"/>
                        <a14:foregroundMark x1="67797" y1="20468" x2="67797" y2="20468"/>
                        <a14:foregroundMark x1="63051" y1="30994" x2="63051" y2="30994"/>
                        <a14:foregroundMark x1="58983" y1="26316" x2="58983" y2="26316"/>
                        <a14:foregroundMark x1="53559" y1="24561" x2="53559" y2="24561"/>
                        <a14:foregroundMark x1="49492" y1="27485" x2="49492" y2="27485"/>
                        <a14:foregroundMark x1="46102" y1="30994" x2="46102" y2="30994"/>
                        <a14:foregroundMark x1="43051" y1="30409" x2="43051" y2="30409"/>
                        <a14:backgroundMark x1="42034" y1="91813" x2="42034" y2="91813"/>
                        <a14:backgroundMark x1="63729" y1="96491" x2="63729" y2="96491"/>
                        <a14:backgroundMark x1="36610" y1="82456" x2="36610" y2="82456"/>
                        <a14:backgroundMark x1="35593" y1="92398" x2="35593" y2="92398"/>
                        <a14:backgroundMark x1="40678" y1="84211" x2="40678" y2="842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6499" y="2860797"/>
            <a:ext cx="931566" cy="539992"/>
          </a:xfrm>
          <a:prstGeom prst="rect">
            <a:avLst/>
          </a:prstGeom>
        </p:spPr>
      </p:pic>
      <p:pic>
        <p:nvPicPr>
          <p:cNvPr id="44" name="عنصر نائب للمحتوى 48">
            <a:extLst>
              <a:ext uri="{FF2B5EF4-FFF2-40B4-BE49-F238E27FC236}">
                <a16:creationId xmlns:a16="http://schemas.microsoft.com/office/drawing/2014/main" id="{50EDA674-8F44-413C-80E6-ACF32E5F9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9" r="100000">
                        <a14:foregroundMark x1="22373" y1="22222" x2="22373" y2="22222"/>
                        <a14:foregroundMark x1="26780" y1="21053" x2="26780" y2="21053"/>
                        <a14:foregroundMark x1="13220" y1="19883" x2="13220" y2="19883"/>
                        <a14:foregroundMark x1="9492" y1="12865" x2="9492" y2="12865"/>
                        <a14:foregroundMark x1="32542" y1="8772" x2="32542" y2="8772"/>
                        <a14:foregroundMark x1="30847" y1="6433" x2="30847" y2="6433"/>
                        <a14:foregroundMark x1="32881" y1="6433" x2="32881" y2="6433"/>
                        <a14:foregroundMark x1="29492" y1="4094" x2="29492" y2="4094"/>
                        <a14:foregroundMark x1="26780" y1="2339" x2="26780" y2="2339"/>
                        <a14:foregroundMark x1="23051" y1="2924" x2="23051" y2="2924"/>
                        <a14:foregroundMark x1="20339" y1="2924" x2="20339" y2="2924"/>
                        <a14:foregroundMark x1="17627" y1="3509" x2="17627" y2="3509"/>
                        <a14:foregroundMark x1="14915" y1="7602" x2="14915" y2="7602"/>
                        <a14:foregroundMark x1="11864" y1="11111" x2="11864" y2="11111"/>
                        <a14:foregroundMark x1="8475" y1="24561" x2="8475" y2="24561"/>
                        <a14:foregroundMark x1="5085" y1="26316" x2="5085" y2="26316"/>
                        <a14:foregroundMark x1="2712" y1="30994" x2="2712" y2="30994"/>
                        <a14:foregroundMark x1="27797" y1="11111" x2="27797" y2="11111"/>
                        <a14:foregroundMark x1="5085" y1="70760" x2="5085" y2="70760"/>
                        <a14:foregroundMark x1="67797" y1="20468" x2="67797" y2="20468"/>
                        <a14:foregroundMark x1="63051" y1="30994" x2="63051" y2="30994"/>
                        <a14:foregroundMark x1="58983" y1="26316" x2="58983" y2="26316"/>
                        <a14:foregroundMark x1="53559" y1="24561" x2="53559" y2="24561"/>
                        <a14:foregroundMark x1="49492" y1="27485" x2="49492" y2="27485"/>
                        <a14:foregroundMark x1="46102" y1="30994" x2="46102" y2="30994"/>
                        <a14:foregroundMark x1="43051" y1="30409" x2="43051" y2="30409"/>
                        <a14:backgroundMark x1="42034" y1="91813" x2="42034" y2="91813"/>
                        <a14:backgroundMark x1="63729" y1="96491" x2="63729" y2="96491"/>
                        <a14:backgroundMark x1="36610" y1="82456" x2="36610" y2="82456"/>
                        <a14:backgroundMark x1="35593" y1="92398" x2="35593" y2="92398"/>
                        <a14:backgroundMark x1="40678" y1="84211" x2="40678" y2="842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8196" y="3743755"/>
            <a:ext cx="931566" cy="539992"/>
          </a:xfrm>
          <a:prstGeom prst="rect">
            <a:avLst/>
          </a:prstGeom>
        </p:spPr>
      </p:pic>
      <p:sp>
        <p:nvSpPr>
          <p:cNvPr id="45" name="مربع نص 14">
            <a:extLst>
              <a:ext uri="{FF2B5EF4-FFF2-40B4-BE49-F238E27FC236}">
                <a16:creationId xmlns:a16="http://schemas.microsoft.com/office/drawing/2014/main" id="{FAA4B714-F2B1-4AB3-8CA5-2EBE0262B0BB}"/>
              </a:ext>
            </a:extLst>
          </p:cNvPr>
          <p:cNvSpPr txBox="1"/>
          <p:nvPr/>
        </p:nvSpPr>
        <p:spPr>
          <a:xfrm>
            <a:off x="5688645" y="3814272"/>
            <a:ext cx="41085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6" name="مربع نص 15">
            <a:extLst>
              <a:ext uri="{FF2B5EF4-FFF2-40B4-BE49-F238E27FC236}">
                <a16:creationId xmlns:a16="http://schemas.microsoft.com/office/drawing/2014/main" id="{109F8756-42FF-4A7E-B1DE-65633ABE2283}"/>
              </a:ext>
            </a:extLst>
          </p:cNvPr>
          <p:cNvSpPr txBox="1"/>
          <p:nvPr/>
        </p:nvSpPr>
        <p:spPr>
          <a:xfrm>
            <a:off x="5264892" y="3814272"/>
            <a:ext cx="410851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7" name="مربع نص 17">
            <a:extLst>
              <a:ext uri="{FF2B5EF4-FFF2-40B4-BE49-F238E27FC236}">
                <a16:creationId xmlns:a16="http://schemas.microsoft.com/office/drawing/2014/main" id="{8BEDA121-43E2-4624-8540-0959009D116D}"/>
              </a:ext>
            </a:extLst>
          </p:cNvPr>
          <p:cNvSpPr txBox="1"/>
          <p:nvPr/>
        </p:nvSpPr>
        <p:spPr>
          <a:xfrm>
            <a:off x="4408974" y="3813332"/>
            <a:ext cx="437291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8" name="مربع نص 18">
            <a:extLst>
              <a:ext uri="{FF2B5EF4-FFF2-40B4-BE49-F238E27FC236}">
                <a16:creationId xmlns:a16="http://schemas.microsoft.com/office/drawing/2014/main" id="{D55EE737-2559-4623-B825-87DB96C10669}"/>
              </a:ext>
            </a:extLst>
          </p:cNvPr>
          <p:cNvSpPr txBox="1"/>
          <p:nvPr/>
        </p:nvSpPr>
        <p:spPr>
          <a:xfrm>
            <a:off x="3869221" y="3814272"/>
            <a:ext cx="526851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49" name="مربع نص 20">
            <a:extLst>
              <a:ext uri="{FF2B5EF4-FFF2-40B4-BE49-F238E27FC236}">
                <a16:creationId xmlns:a16="http://schemas.microsoft.com/office/drawing/2014/main" id="{24F4B44A-E482-4EFD-8A39-DC409273E550}"/>
              </a:ext>
            </a:extLst>
          </p:cNvPr>
          <p:cNvSpPr txBox="1"/>
          <p:nvPr/>
        </p:nvSpPr>
        <p:spPr>
          <a:xfrm>
            <a:off x="4854042" y="3814272"/>
            <a:ext cx="41085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50" name="عنصر نائب للمحتوى 48">
            <a:extLst>
              <a:ext uri="{FF2B5EF4-FFF2-40B4-BE49-F238E27FC236}">
                <a16:creationId xmlns:a16="http://schemas.microsoft.com/office/drawing/2014/main" id="{CD03C0D3-3C7D-47AF-89E3-C65BC4CC1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9" r="100000">
                        <a14:foregroundMark x1="22373" y1="22222" x2="22373" y2="22222"/>
                        <a14:foregroundMark x1="26780" y1="21053" x2="26780" y2="21053"/>
                        <a14:foregroundMark x1="13220" y1="19883" x2="13220" y2="19883"/>
                        <a14:foregroundMark x1="9492" y1="12865" x2="9492" y2="12865"/>
                        <a14:foregroundMark x1="32542" y1="8772" x2="32542" y2="8772"/>
                        <a14:foregroundMark x1="30847" y1="6433" x2="30847" y2="6433"/>
                        <a14:foregroundMark x1="32881" y1="6433" x2="32881" y2="6433"/>
                        <a14:foregroundMark x1="29492" y1="4094" x2="29492" y2="4094"/>
                        <a14:foregroundMark x1="26780" y1="2339" x2="26780" y2="2339"/>
                        <a14:foregroundMark x1="23051" y1="2924" x2="23051" y2="2924"/>
                        <a14:foregroundMark x1="20339" y1="2924" x2="20339" y2="2924"/>
                        <a14:foregroundMark x1="17627" y1="3509" x2="17627" y2="3509"/>
                        <a14:foregroundMark x1="14915" y1="7602" x2="14915" y2="7602"/>
                        <a14:foregroundMark x1="11864" y1="11111" x2="11864" y2="11111"/>
                        <a14:foregroundMark x1="8475" y1="24561" x2="8475" y2="24561"/>
                        <a14:foregroundMark x1="5085" y1="26316" x2="5085" y2="26316"/>
                        <a14:foregroundMark x1="2712" y1="30994" x2="2712" y2="30994"/>
                        <a14:foregroundMark x1="27797" y1="11111" x2="27797" y2="11111"/>
                        <a14:foregroundMark x1="5085" y1="70760" x2="5085" y2="70760"/>
                        <a14:foregroundMark x1="67797" y1="20468" x2="67797" y2="20468"/>
                        <a14:foregroundMark x1="63051" y1="30994" x2="63051" y2="30994"/>
                        <a14:foregroundMark x1="58983" y1="26316" x2="58983" y2="26316"/>
                        <a14:foregroundMark x1="53559" y1="24561" x2="53559" y2="24561"/>
                        <a14:foregroundMark x1="49492" y1="27485" x2="49492" y2="27485"/>
                        <a14:foregroundMark x1="46102" y1="30994" x2="46102" y2="30994"/>
                        <a14:foregroundMark x1="43051" y1="30409" x2="43051" y2="30409"/>
                        <a14:backgroundMark x1="42034" y1="91813" x2="42034" y2="91813"/>
                        <a14:backgroundMark x1="63729" y1="96491" x2="63729" y2="96491"/>
                        <a14:backgroundMark x1="36610" y1="82456" x2="36610" y2="82456"/>
                        <a14:backgroundMark x1="35593" y1="92398" x2="35593" y2="92398"/>
                        <a14:backgroundMark x1="40678" y1="84211" x2="40678" y2="842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6499" y="3735005"/>
            <a:ext cx="931566" cy="539992"/>
          </a:xfrm>
          <a:prstGeom prst="rect">
            <a:avLst/>
          </a:prstGeom>
        </p:spPr>
      </p:pic>
      <p:pic>
        <p:nvPicPr>
          <p:cNvPr id="51" name="عنصر نائب للمحتوى 48">
            <a:extLst>
              <a:ext uri="{FF2B5EF4-FFF2-40B4-BE49-F238E27FC236}">
                <a16:creationId xmlns:a16="http://schemas.microsoft.com/office/drawing/2014/main" id="{3F5F0137-F3C7-49E2-885B-ED8A0533C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9" r="100000">
                        <a14:foregroundMark x1="22373" y1="22222" x2="22373" y2="22222"/>
                        <a14:foregroundMark x1="26780" y1="21053" x2="26780" y2="21053"/>
                        <a14:foregroundMark x1="13220" y1="19883" x2="13220" y2="19883"/>
                        <a14:foregroundMark x1="9492" y1="12865" x2="9492" y2="12865"/>
                        <a14:foregroundMark x1="32542" y1="8772" x2="32542" y2="8772"/>
                        <a14:foregroundMark x1="30847" y1="6433" x2="30847" y2="6433"/>
                        <a14:foregroundMark x1="32881" y1="6433" x2="32881" y2="6433"/>
                        <a14:foregroundMark x1="29492" y1="4094" x2="29492" y2="4094"/>
                        <a14:foregroundMark x1="26780" y1="2339" x2="26780" y2="2339"/>
                        <a14:foregroundMark x1="23051" y1="2924" x2="23051" y2="2924"/>
                        <a14:foregroundMark x1="20339" y1="2924" x2="20339" y2="2924"/>
                        <a14:foregroundMark x1="17627" y1="3509" x2="17627" y2="3509"/>
                        <a14:foregroundMark x1="14915" y1="7602" x2="14915" y2="7602"/>
                        <a14:foregroundMark x1="11864" y1="11111" x2="11864" y2="11111"/>
                        <a14:foregroundMark x1="8475" y1="24561" x2="8475" y2="24561"/>
                        <a14:foregroundMark x1="5085" y1="26316" x2="5085" y2="26316"/>
                        <a14:foregroundMark x1="2712" y1="30994" x2="2712" y2="30994"/>
                        <a14:foregroundMark x1="27797" y1="11111" x2="27797" y2="11111"/>
                        <a14:foregroundMark x1="5085" y1="70760" x2="5085" y2="70760"/>
                        <a14:foregroundMark x1="67797" y1="20468" x2="67797" y2="20468"/>
                        <a14:foregroundMark x1="63051" y1="30994" x2="63051" y2="30994"/>
                        <a14:foregroundMark x1="58983" y1="26316" x2="58983" y2="26316"/>
                        <a14:foregroundMark x1="53559" y1="24561" x2="53559" y2="24561"/>
                        <a14:foregroundMark x1="49492" y1="27485" x2="49492" y2="27485"/>
                        <a14:foregroundMark x1="46102" y1="30994" x2="46102" y2="30994"/>
                        <a14:foregroundMark x1="43051" y1="30409" x2="43051" y2="30409"/>
                        <a14:backgroundMark x1="42034" y1="91813" x2="42034" y2="91813"/>
                        <a14:backgroundMark x1="63729" y1="96491" x2="63729" y2="96491"/>
                        <a14:backgroundMark x1="36610" y1="82456" x2="36610" y2="82456"/>
                        <a14:backgroundMark x1="35593" y1="92398" x2="35593" y2="92398"/>
                        <a14:backgroundMark x1="40678" y1="84211" x2="40678" y2="842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4802" y="3735005"/>
            <a:ext cx="931566" cy="539992"/>
          </a:xfrm>
          <a:prstGeom prst="rect">
            <a:avLst/>
          </a:prstGeom>
        </p:spPr>
      </p:pic>
      <p:pic>
        <p:nvPicPr>
          <p:cNvPr id="52" name="عنصر نائب للمحتوى 48">
            <a:extLst>
              <a:ext uri="{FF2B5EF4-FFF2-40B4-BE49-F238E27FC236}">
                <a16:creationId xmlns:a16="http://schemas.microsoft.com/office/drawing/2014/main" id="{EE57A155-CCC9-4F0A-BD6B-A38FA83EE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9" r="100000">
                        <a14:foregroundMark x1="22373" y1="22222" x2="22373" y2="22222"/>
                        <a14:foregroundMark x1="26780" y1="21053" x2="26780" y2="21053"/>
                        <a14:foregroundMark x1="13220" y1="19883" x2="13220" y2="19883"/>
                        <a14:foregroundMark x1="9492" y1="12865" x2="9492" y2="12865"/>
                        <a14:foregroundMark x1="32542" y1="8772" x2="32542" y2="8772"/>
                        <a14:foregroundMark x1="30847" y1="6433" x2="30847" y2="6433"/>
                        <a14:foregroundMark x1="32881" y1="6433" x2="32881" y2="6433"/>
                        <a14:foregroundMark x1="29492" y1="4094" x2="29492" y2="4094"/>
                        <a14:foregroundMark x1="26780" y1="2339" x2="26780" y2="2339"/>
                        <a14:foregroundMark x1="23051" y1="2924" x2="23051" y2="2924"/>
                        <a14:foregroundMark x1="20339" y1="2924" x2="20339" y2="2924"/>
                        <a14:foregroundMark x1="17627" y1="3509" x2="17627" y2="3509"/>
                        <a14:foregroundMark x1="14915" y1="7602" x2="14915" y2="7602"/>
                        <a14:foregroundMark x1="11864" y1="11111" x2="11864" y2="11111"/>
                        <a14:foregroundMark x1="8475" y1="24561" x2="8475" y2="24561"/>
                        <a14:foregroundMark x1="5085" y1="26316" x2="5085" y2="26316"/>
                        <a14:foregroundMark x1="2712" y1="30994" x2="2712" y2="30994"/>
                        <a14:foregroundMark x1="27797" y1="11111" x2="27797" y2="11111"/>
                        <a14:foregroundMark x1="5085" y1="70760" x2="5085" y2="70760"/>
                        <a14:foregroundMark x1="67797" y1="20468" x2="67797" y2="20468"/>
                        <a14:foregroundMark x1="63051" y1="30994" x2="63051" y2="30994"/>
                        <a14:foregroundMark x1="58983" y1="26316" x2="58983" y2="26316"/>
                        <a14:foregroundMark x1="53559" y1="24561" x2="53559" y2="24561"/>
                        <a14:foregroundMark x1="49492" y1="27485" x2="49492" y2="27485"/>
                        <a14:foregroundMark x1="46102" y1="30994" x2="46102" y2="30994"/>
                        <a14:foregroundMark x1="43051" y1="30409" x2="43051" y2="30409"/>
                        <a14:backgroundMark x1="42034" y1="91813" x2="42034" y2="91813"/>
                        <a14:backgroundMark x1="63729" y1="96491" x2="63729" y2="96491"/>
                        <a14:backgroundMark x1="36610" y1="82456" x2="36610" y2="82456"/>
                        <a14:backgroundMark x1="35593" y1="92398" x2="35593" y2="92398"/>
                        <a14:backgroundMark x1="40678" y1="84211" x2="40678" y2="842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1210" y="4714730"/>
            <a:ext cx="931566" cy="539992"/>
          </a:xfrm>
          <a:prstGeom prst="rect">
            <a:avLst/>
          </a:prstGeom>
        </p:spPr>
      </p:pic>
      <p:sp>
        <p:nvSpPr>
          <p:cNvPr id="53" name="مربع نص 14">
            <a:extLst>
              <a:ext uri="{FF2B5EF4-FFF2-40B4-BE49-F238E27FC236}">
                <a16:creationId xmlns:a16="http://schemas.microsoft.com/office/drawing/2014/main" id="{E6E90230-DFC9-4DCE-9A49-094EFA780126}"/>
              </a:ext>
            </a:extLst>
          </p:cNvPr>
          <p:cNvSpPr txBox="1"/>
          <p:nvPr/>
        </p:nvSpPr>
        <p:spPr>
          <a:xfrm>
            <a:off x="5721659" y="4785247"/>
            <a:ext cx="41085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4" name="مربع نص 15">
            <a:extLst>
              <a:ext uri="{FF2B5EF4-FFF2-40B4-BE49-F238E27FC236}">
                <a16:creationId xmlns:a16="http://schemas.microsoft.com/office/drawing/2014/main" id="{FA34F2B1-1FA6-48B5-81BE-76753F250A8D}"/>
              </a:ext>
            </a:extLst>
          </p:cNvPr>
          <p:cNvSpPr txBox="1"/>
          <p:nvPr/>
        </p:nvSpPr>
        <p:spPr>
          <a:xfrm>
            <a:off x="5297906" y="4785247"/>
            <a:ext cx="410851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55" name="مربع نص 17">
            <a:extLst>
              <a:ext uri="{FF2B5EF4-FFF2-40B4-BE49-F238E27FC236}">
                <a16:creationId xmlns:a16="http://schemas.microsoft.com/office/drawing/2014/main" id="{C284B84C-574B-46A6-89F2-5A27D34B37C3}"/>
              </a:ext>
            </a:extLst>
          </p:cNvPr>
          <p:cNvSpPr txBox="1"/>
          <p:nvPr/>
        </p:nvSpPr>
        <p:spPr>
          <a:xfrm>
            <a:off x="4441988" y="4784307"/>
            <a:ext cx="437291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56" name="مربع نص 18">
            <a:extLst>
              <a:ext uri="{FF2B5EF4-FFF2-40B4-BE49-F238E27FC236}">
                <a16:creationId xmlns:a16="http://schemas.microsoft.com/office/drawing/2014/main" id="{D0D99D69-DB3D-4E0C-AC68-0A40468C8E8B}"/>
              </a:ext>
            </a:extLst>
          </p:cNvPr>
          <p:cNvSpPr txBox="1"/>
          <p:nvPr/>
        </p:nvSpPr>
        <p:spPr>
          <a:xfrm>
            <a:off x="3902235" y="4785247"/>
            <a:ext cx="526851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57" name="مربع نص 20">
            <a:extLst>
              <a:ext uri="{FF2B5EF4-FFF2-40B4-BE49-F238E27FC236}">
                <a16:creationId xmlns:a16="http://schemas.microsoft.com/office/drawing/2014/main" id="{1E8F5894-7E78-406B-B6D9-F7A3D1B10EAD}"/>
              </a:ext>
            </a:extLst>
          </p:cNvPr>
          <p:cNvSpPr txBox="1"/>
          <p:nvPr/>
        </p:nvSpPr>
        <p:spPr>
          <a:xfrm>
            <a:off x="4887056" y="4785247"/>
            <a:ext cx="41085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58" name="عنصر نائب للمحتوى 48">
            <a:extLst>
              <a:ext uri="{FF2B5EF4-FFF2-40B4-BE49-F238E27FC236}">
                <a16:creationId xmlns:a16="http://schemas.microsoft.com/office/drawing/2014/main" id="{563201A5-D6AC-4F16-BFEC-A87017C05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9" r="100000">
                        <a14:foregroundMark x1="22373" y1="22222" x2="22373" y2="22222"/>
                        <a14:foregroundMark x1="26780" y1="21053" x2="26780" y2="21053"/>
                        <a14:foregroundMark x1="13220" y1="19883" x2="13220" y2="19883"/>
                        <a14:foregroundMark x1="9492" y1="12865" x2="9492" y2="12865"/>
                        <a14:foregroundMark x1="32542" y1="8772" x2="32542" y2="8772"/>
                        <a14:foregroundMark x1="30847" y1="6433" x2="30847" y2="6433"/>
                        <a14:foregroundMark x1="32881" y1="6433" x2="32881" y2="6433"/>
                        <a14:foregroundMark x1="29492" y1="4094" x2="29492" y2="4094"/>
                        <a14:foregroundMark x1="26780" y1="2339" x2="26780" y2="2339"/>
                        <a14:foregroundMark x1="23051" y1="2924" x2="23051" y2="2924"/>
                        <a14:foregroundMark x1="20339" y1="2924" x2="20339" y2="2924"/>
                        <a14:foregroundMark x1="17627" y1="3509" x2="17627" y2="3509"/>
                        <a14:foregroundMark x1="14915" y1="7602" x2="14915" y2="7602"/>
                        <a14:foregroundMark x1="11864" y1="11111" x2="11864" y2="11111"/>
                        <a14:foregroundMark x1="8475" y1="24561" x2="8475" y2="24561"/>
                        <a14:foregroundMark x1="5085" y1="26316" x2="5085" y2="26316"/>
                        <a14:foregroundMark x1="2712" y1="30994" x2="2712" y2="30994"/>
                        <a14:foregroundMark x1="27797" y1="11111" x2="27797" y2="11111"/>
                        <a14:foregroundMark x1="5085" y1="70760" x2="5085" y2="70760"/>
                        <a14:foregroundMark x1="67797" y1="20468" x2="67797" y2="20468"/>
                        <a14:foregroundMark x1="63051" y1="30994" x2="63051" y2="30994"/>
                        <a14:foregroundMark x1="58983" y1="26316" x2="58983" y2="26316"/>
                        <a14:foregroundMark x1="53559" y1="24561" x2="53559" y2="24561"/>
                        <a14:foregroundMark x1="49492" y1="27485" x2="49492" y2="27485"/>
                        <a14:foregroundMark x1="46102" y1="30994" x2="46102" y2="30994"/>
                        <a14:foregroundMark x1="43051" y1="30409" x2="43051" y2="30409"/>
                        <a14:backgroundMark x1="42034" y1="91813" x2="42034" y2="91813"/>
                        <a14:backgroundMark x1="63729" y1="96491" x2="63729" y2="96491"/>
                        <a14:backgroundMark x1="36610" y1="82456" x2="36610" y2="82456"/>
                        <a14:backgroundMark x1="35593" y1="92398" x2="35593" y2="92398"/>
                        <a14:backgroundMark x1="40678" y1="84211" x2="40678" y2="842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9513" y="4705980"/>
            <a:ext cx="931566" cy="539992"/>
          </a:xfrm>
          <a:prstGeom prst="rect">
            <a:avLst/>
          </a:prstGeom>
        </p:spPr>
      </p:pic>
      <p:pic>
        <p:nvPicPr>
          <p:cNvPr id="59" name="عنصر نائب للمحتوى 48">
            <a:extLst>
              <a:ext uri="{FF2B5EF4-FFF2-40B4-BE49-F238E27FC236}">
                <a16:creationId xmlns:a16="http://schemas.microsoft.com/office/drawing/2014/main" id="{950AEB7C-0607-4117-8603-A3013AF8F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9" r="100000">
                        <a14:foregroundMark x1="22373" y1="22222" x2="22373" y2="22222"/>
                        <a14:foregroundMark x1="26780" y1="21053" x2="26780" y2="21053"/>
                        <a14:foregroundMark x1="13220" y1="19883" x2="13220" y2="19883"/>
                        <a14:foregroundMark x1="9492" y1="12865" x2="9492" y2="12865"/>
                        <a14:foregroundMark x1="32542" y1="8772" x2="32542" y2="8772"/>
                        <a14:foregroundMark x1="30847" y1="6433" x2="30847" y2="6433"/>
                        <a14:foregroundMark x1="32881" y1="6433" x2="32881" y2="6433"/>
                        <a14:foregroundMark x1="29492" y1="4094" x2="29492" y2="4094"/>
                        <a14:foregroundMark x1="26780" y1="2339" x2="26780" y2="2339"/>
                        <a14:foregroundMark x1="23051" y1="2924" x2="23051" y2="2924"/>
                        <a14:foregroundMark x1="20339" y1="2924" x2="20339" y2="2924"/>
                        <a14:foregroundMark x1="17627" y1="3509" x2="17627" y2="3509"/>
                        <a14:foregroundMark x1="14915" y1="7602" x2="14915" y2="7602"/>
                        <a14:foregroundMark x1="11864" y1="11111" x2="11864" y2="11111"/>
                        <a14:foregroundMark x1="8475" y1="24561" x2="8475" y2="24561"/>
                        <a14:foregroundMark x1="5085" y1="26316" x2="5085" y2="26316"/>
                        <a14:foregroundMark x1="2712" y1="30994" x2="2712" y2="30994"/>
                        <a14:foregroundMark x1="27797" y1="11111" x2="27797" y2="11111"/>
                        <a14:foregroundMark x1="5085" y1="70760" x2="5085" y2="70760"/>
                        <a14:foregroundMark x1="67797" y1="20468" x2="67797" y2="20468"/>
                        <a14:foregroundMark x1="63051" y1="30994" x2="63051" y2="30994"/>
                        <a14:foregroundMark x1="58983" y1="26316" x2="58983" y2="26316"/>
                        <a14:foregroundMark x1="53559" y1="24561" x2="53559" y2="24561"/>
                        <a14:foregroundMark x1="49492" y1="27485" x2="49492" y2="27485"/>
                        <a14:foregroundMark x1="46102" y1="30994" x2="46102" y2="30994"/>
                        <a14:foregroundMark x1="43051" y1="30409" x2="43051" y2="30409"/>
                        <a14:backgroundMark x1="42034" y1="91813" x2="42034" y2="91813"/>
                        <a14:backgroundMark x1="63729" y1="96491" x2="63729" y2="96491"/>
                        <a14:backgroundMark x1="36610" y1="82456" x2="36610" y2="82456"/>
                        <a14:backgroundMark x1="35593" y1="92398" x2="35593" y2="92398"/>
                        <a14:backgroundMark x1="40678" y1="84211" x2="40678" y2="842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7816" y="4705980"/>
            <a:ext cx="931566" cy="539992"/>
          </a:xfrm>
          <a:prstGeom prst="rect">
            <a:avLst/>
          </a:prstGeom>
        </p:spPr>
      </p:pic>
      <p:pic>
        <p:nvPicPr>
          <p:cNvPr id="60" name="عنصر نائب للمحتوى 48">
            <a:extLst>
              <a:ext uri="{FF2B5EF4-FFF2-40B4-BE49-F238E27FC236}">
                <a16:creationId xmlns:a16="http://schemas.microsoft.com/office/drawing/2014/main" id="{A0C2E853-46C8-45CC-B872-862238D21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9" r="100000">
                        <a14:foregroundMark x1="22373" y1="22222" x2="22373" y2="22222"/>
                        <a14:foregroundMark x1="26780" y1="21053" x2="26780" y2="21053"/>
                        <a14:foregroundMark x1="13220" y1="19883" x2="13220" y2="19883"/>
                        <a14:foregroundMark x1="9492" y1="12865" x2="9492" y2="12865"/>
                        <a14:foregroundMark x1="32542" y1="8772" x2="32542" y2="8772"/>
                        <a14:foregroundMark x1="30847" y1="6433" x2="30847" y2="6433"/>
                        <a14:foregroundMark x1="32881" y1="6433" x2="32881" y2="6433"/>
                        <a14:foregroundMark x1="29492" y1="4094" x2="29492" y2="4094"/>
                        <a14:foregroundMark x1="26780" y1="2339" x2="26780" y2="2339"/>
                        <a14:foregroundMark x1="23051" y1="2924" x2="23051" y2="2924"/>
                        <a14:foregroundMark x1="20339" y1="2924" x2="20339" y2="2924"/>
                        <a14:foregroundMark x1="17627" y1="3509" x2="17627" y2="3509"/>
                        <a14:foregroundMark x1="14915" y1="7602" x2="14915" y2="7602"/>
                        <a14:foregroundMark x1="11864" y1="11111" x2="11864" y2="11111"/>
                        <a14:foregroundMark x1="8475" y1="24561" x2="8475" y2="24561"/>
                        <a14:foregroundMark x1="5085" y1="26316" x2="5085" y2="26316"/>
                        <a14:foregroundMark x1="2712" y1="30994" x2="2712" y2="30994"/>
                        <a14:foregroundMark x1="27797" y1="11111" x2="27797" y2="11111"/>
                        <a14:foregroundMark x1="5085" y1="70760" x2="5085" y2="70760"/>
                        <a14:foregroundMark x1="67797" y1="20468" x2="67797" y2="20468"/>
                        <a14:foregroundMark x1="63051" y1="30994" x2="63051" y2="30994"/>
                        <a14:foregroundMark x1="58983" y1="26316" x2="58983" y2="26316"/>
                        <a14:foregroundMark x1="53559" y1="24561" x2="53559" y2="24561"/>
                        <a14:foregroundMark x1="49492" y1="27485" x2="49492" y2="27485"/>
                        <a14:foregroundMark x1="46102" y1="30994" x2="46102" y2="30994"/>
                        <a14:foregroundMark x1="43051" y1="30409" x2="43051" y2="30409"/>
                        <a14:backgroundMark x1="42034" y1="91813" x2="42034" y2="91813"/>
                        <a14:backgroundMark x1="63729" y1="96491" x2="63729" y2="96491"/>
                        <a14:backgroundMark x1="36610" y1="82456" x2="36610" y2="82456"/>
                        <a14:backgroundMark x1="35593" y1="92398" x2="35593" y2="92398"/>
                        <a14:backgroundMark x1="40678" y1="84211" x2="40678" y2="842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119" y="4745143"/>
            <a:ext cx="931566" cy="539992"/>
          </a:xfrm>
          <a:prstGeom prst="rect">
            <a:avLst/>
          </a:prstGeom>
        </p:spPr>
      </p:pic>
      <p:pic>
        <p:nvPicPr>
          <p:cNvPr id="61" name="عنصر نائب للمحتوى 48">
            <a:extLst>
              <a:ext uri="{FF2B5EF4-FFF2-40B4-BE49-F238E27FC236}">
                <a16:creationId xmlns:a16="http://schemas.microsoft.com/office/drawing/2014/main" id="{46104463-5EB5-4D47-B338-793955909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9" r="100000">
                        <a14:foregroundMark x1="22373" y1="22222" x2="22373" y2="22222"/>
                        <a14:foregroundMark x1="26780" y1="21053" x2="26780" y2="21053"/>
                        <a14:foregroundMark x1="13220" y1="19883" x2="13220" y2="19883"/>
                        <a14:foregroundMark x1="9492" y1="12865" x2="9492" y2="12865"/>
                        <a14:foregroundMark x1="32542" y1="8772" x2="32542" y2="8772"/>
                        <a14:foregroundMark x1="30847" y1="6433" x2="30847" y2="6433"/>
                        <a14:foregroundMark x1="32881" y1="6433" x2="32881" y2="6433"/>
                        <a14:foregroundMark x1="29492" y1="4094" x2="29492" y2="4094"/>
                        <a14:foregroundMark x1="26780" y1="2339" x2="26780" y2="2339"/>
                        <a14:foregroundMark x1="23051" y1="2924" x2="23051" y2="2924"/>
                        <a14:foregroundMark x1="20339" y1="2924" x2="20339" y2="2924"/>
                        <a14:foregroundMark x1="17627" y1="3509" x2="17627" y2="3509"/>
                        <a14:foregroundMark x1="14915" y1="7602" x2="14915" y2="7602"/>
                        <a14:foregroundMark x1="11864" y1="11111" x2="11864" y2="11111"/>
                        <a14:foregroundMark x1="8475" y1="24561" x2="8475" y2="24561"/>
                        <a14:foregroundMark x1="5085" y1="26316" x2="5085" y2="26316"/>
                        <a14:foregroundMark x1="2712" y1="30994" x2="2712" y2="30994"/>
                        <a14:foregroundMark x1="27797" y1="11111" x2="27797" y2="11111"/>
                        <a14:foregroundMark x1="5085" y1="70760" x2="5085" y2="70760"/>
                        <a14:foregroundMark x1="67797" y1="20468" x2="67797" y2="20468"/>
                        <a14:foregroundMark x1="63051" y1="30994" x2="63051" y2="30994"/>
                        <a14:foregroundMark x1="58983" y1="26316" x2="58983" y2="26316"/>
                        <a14:foregroundMark x1="53559" y1="24561" x2="53559" y2="24561"/>
                        <a14:foregroundMark x1="49492" y1="27485" x2="49492" y2="27485"/>
                        <a14:foregroundMark x1="46102" y1="30994" x2="46102" y2="30994"/>
                        <a14:foregroundMark x1="43051" y1="30409" x2="43051" y2="30409"/>
                        <a14:backgroundMark x1="42034" y1="91813" x2="42034" y2="91813"/>
                        <a14:backgroundMark x1="63729" y1="96491" x2="63729" y2="96491"/>
                        <a14:backgroundMark x1="36610" y1="82456" x2="36610" y2="82456"/>
                        <a14:backgroundMark x1="35593" y1="92398" x2="35593" y2="92398"/>
                        <a14:backgroundMark x1="40678" y1="84211" x2="40678" y2="842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8196" y="5781464"/>
            <a:ext cx="931566" cy="539992"/>
          </a:xfrm>
          <a:prstGeom prst="rect">
            <a:avLst/>
          </a:prstGeom>
        </p:spPr>
      </p:pic>
      <p:sp>
        <p:nvSpPr>
          <p:cNvPr id="62" name="مربع نص 14">
            <a:extLst>
              <a:ext uri="{FF2B5EF4-FFF2-40B4-BE49-F238E27FC236}">
                <a16:creationId xmlns:a16="http://schemas.microsoft.com/office/drawing/2014/main" id="{841D300C-3260-4702-A434-F4B96FDC6032}"/>
              </a:ext>
            </a:extLst>
          </p:cNvPr>
          <p:cNvSpPr txBox="1"/>
          <p:nvPr/>
        </p:nvSpPr>
        <p:spPr>
          <a:xfrm>
            <a:off x="5688645" y="5851981"/>
            <a:ext cx="41085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3" name="مربع نص 15">
            <a:extLst>
              <a:ext uri="{FF2B5EF4-FFF2-40B4-BE49-F238E27FC236}">
                <a16:creationId xmlns:a16="http://schemas.microsoft.com/office/drawing/2014/main" id="{60153A5C-A9FF-4AC7-9B80-87D9E49E2305}"/>
              </a:ext>
            </a:extLst>
          </p:cNvPr>
          <p:cNvSpPr txBox="1"/>
          <p:nvPr/>
        </p:nvSpPr>
        <p:spPr>
          <a:xfrm>
            <a:off x="5264892" y="5851981"/>
            <a:ext cx="410851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64" name="مربع نص 17">
            <a:extLst>
              <a:ext uri="{FF2B5EF4-FFF2-40B4-BE49-F238E27FC236}">
                <a16:creationId xmlns:a16="http://schemas.microsoft.com/office/drawing/2014/main" id="{037997F8-17DE-4ED3-B8A0-E878016C8BCA}"/>
              </a:ext>
            </a:extLst>
          </p:cNvPr>
          <p:cNvSpPr txBox="1"/>
          <p:nvPr/>
        </p:nvSpPr>
        <p:spPr>
          <a:xfrm>
            <a:off x="4408974" y="5851041"/>
            <a:ext cx="437291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5" name="مربع نص 18">
            <a:extLst>
              <a:ext uri="{FF2B5EF4-FFF2-40B4-BE49-F238E27FC236}">
                <a16:creationId xmlns:a16="http://schemas.microsoft.com/office/drawing/2014/main" id="{2A22CE7A-0E86-4E6C-8AD5-7178449691F1}"/>
              </a:ext>
            </a:extLst>
          </p:cNvPr>
          <p:cNvSpPr txBox="1"/>
          <p:nvPr/>
        </p:nvSpPr>
        <p:spPr>
          <a:xfrm>
            <a:off x="3869221" y="5851981"/>
            <a:ext cx="526851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66" name="مربع نص 20">
            <a:extLst>
              <a:ext uri="{FF2B5EF4-FFF2-40B4-BE49-F238E27FC236}">
                <a16:creationId xmlns:a16="http://schemas.microsoft.com/office/drawing/2014/main" id="{62439A56-BC93-442E-9DE7-11E047035472}"/>
              </a:ext>
            </a:extLst>
          </p:cNvPr>
          <p:cNvSpPr txBox="1"/>
          <p:nvPr/>
        </p:nvSpPr>
        <p:spPr>
          <a:xfrm>
            <a:off x="4854042" y="5851981"/>
            <a:ext cx="41085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67" name="عنصر نائب للمحتوى 48">
            <a:extLst>
              <a:ext uri="{FF2B5EF4-FFF2-40B4-BE49-F238E27FC236}">
                <a16:creationId xmlns:a16="http://schemas.microsoft.com/office/drawing/2014/main" id="{313BCBD8-5B80-4800-8701-C1F1B0C56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9" r="100000">
                        <a14:foregroundMark x1="22373" y1="22222" x2="22373" y2="22222"/>
                        <a14:foregroundMark x1="26780" y1="21053" x2="26780" y2="21053"/>
                        <a14:foregroundMark x1="13220" y1="19883" x2="13220" y2="19883"/>
                        <a14:foregroundMark x1="9492" y1="12865" x2="9492" y2="12865"/>
                        <a14:foregroundMark x1="32542" y1="8772" x2="32542" y2="8772"/>
                        <a14:foregroundMark x1="30847" y1="6433" x2="30847" y2="6433"/>
                        <a14:foregroundMark x1="32881" y1="6433" x2="32881" y2="6433"/>
                        <a14:foregroundMark x1="29492" y1="4094" x2="29492" y2="4094"/>
                        <a14:foregroundMark x1="26780" y1="2339" x2="26780" y2="2339"/>
                        <a14:foregroundMark x1="23051" y1="2924" x2="23051" y2="2924"/>
                        <a14:foregroundMark x1="20339" y1="2924" x2="20339" y2="2924"/>
                        <a14:foregroundMark x1="17627" y1="3509" x2="17627" y2="3509"/>
                        <a14:foregroundMark x1="14915" y1="7602" x2="14915" y2="7602"/>
                        <a14:foregroundMark x1="11864" y1="11111" x2="11864" y2="11111"/>
                        <a14:foregroundMark x1="8475" y1="24561" x2="8475" y2="24561"/>
                        <a14:foregroundMark x1="5085" y1="26316" x2="5085" y2="26316"/>
                        <a14:foregroundMark x1="2712" y1="30994" x2="2712" y2="30994"/>
                        <a14:foregroundMark x1="27797" y1="11111" x2="27797" y2="11111"/>
                        <a14:foregroundMark x1="5085" y1="70760" x2="5085" y2="70760"/>
                        <a14:foregroundMark x1="67797" y1="20468" x2="67797" y2="20468"/>
                        <a14:foregroundMark x1="63051" y1="30994" x2="63051" y2="30994"/>
                        <a14:foregroundMark x1="58983" y1="26316" x2="58983" y2="26316"/>
                        <a14:foregroundMark x1="53559" y1="24561" x2="53559" y2="24561"/>
                        <a14:foregroundMark x1="49492" y1="27485" x2="49492" y2="27485"/>
                        <a14:foregroundMark x1="46102" y1="30994" x2="46102" y2="30994"/>
                        <a14:foregroundMark x1="43051" y1="30409" x2="43051" y2="30409"/>
                        <a14:backgroundMark x1="42034" y1="91813" x2="42034" y2="91813"/>
                        <a14:backgroundMark x1="63729" y1="96491" x2="63729" y2="96491"/>
                        <a14:backgroundMark x1="36610" y1="82456" x2="36610" y2="82456"/>
                        <a14:backgroundMark x1="35593" y1="92398" x2="35593" y2="92398"/>
                        <a14:backgroundMark x1="40678" y1="84211" x2="40678" y2="842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6499" y="5772714"/>
            <a:ext cx="931566" cy="539992"/>
          </a:xfrm>
          <a:prstGeom prst="rect">
            <a:avLst/>
          </a:prstGeom>
        </p:spPr>
      </p:pic>
      <p:pic>
        <p:nvPicPr>
          <p:cNvPr id="68" name="عنصر نائب للمحتوى 48">
            <a:extLst>
              <a:ext uri="{FF2B5EF4-FFF2-40B4-BE49-F238E27FC236}">
                <a16:creationId xmlns:a16="http://schemas.microsoft.com/office/drawing/2014/main" id="{EF0EEA73-5816-4857-A904-4181D3B25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9" r="100000">
                        <a14:foregroundMark x1="22373" y1="22222" x2="22373" y2="22222"/>
                        <a14:foregroundMark x1="26780" y1="21053" x2="26780" y2="21053"/>
                        <a14:foregroundMark x1="13220" y1="19883" x2="13220" y2="19883"/>
                        <a14:foregroundMark x1="9492" y1="12865" x2="9492" y2="12865"/>
                        <a14:foregroundMark x1="32542" y1="8772" x2="32542" y2="8772"/>
                        <a14:foregroundMark x1="30847" y1="6433" x2="30847" y2="6433"/>
                        <a14:foregroundMark x1="32881" y1="6433" x2="32881" y2="6433"/>
                        <a14:foregroundMark x1="29492" y1="4094" x2="29492" y2="4094"/>
                        <a14:foregroundMark x1="26780" y1="2339" x2="26780" y2="2339"/>
                        <a14:foregroundMark x1="23051" y1="2924" x2="23051" y2="2924"/>
                        <a14:foregroundMark x1="20339" y1="2924" x2="20339" y2="2924"/>
                        <a14:foregroundMark x1="17627" y1="3509" x2="17627" y2="3509"/>
                        <a14:foregroundMark x1="14915" y1="7602" x2="14915" y2="7602"/>
                        <a14:foregroundMark x1="11864" y1="11111" x2="11864" y2="11111"/>
                        <a14:foregroundMark x1="8475" y1="24561" x2="8475" y2="24561"/>
                        <a14:foregroundMark x1="5085" y1="26316" x2="5085" y2="26316"/>
                        <a14:foregroundMark x1="2712" y1="30994" x2="2712" y2="30994"/>
                        <a14:foregroundMark x1="27797" y1="11111" x2="27797" y2="11111"/>
                        <a14:foregroundMark x1="5085" y1="70760" x2="5085" y2="70760"/>
                        <a14:foregroundMark x1="67797" y1="20468" x2="67797" y2="20468"/>
                        <a14:foregroundMark x1="63051" y1="30994" x2="63051" y2="30994"/>
                        <a14:foregroundMark x1="58983" y1="26316" x2="58983" y2="26316"/>
                        <a14:foregroundMark x1="53559" y1="24561" x2="53559" y2="24561"/>
                        <a14:foregroundMark x1="49492" y1="27485" x2="49492" y2="27485"/>
                        <a14:foregroundMark x1="46102" y1="30994" x2="46102" y2="30994"/>
                        <a14:foregroundMark x1="43051" y1="30409" x2="43051" y2="30409"/>
                        <a14:backgroundMark x1="42034" y1="91813" x2="42034" y2="91813"/>
                        <a14:backgroundMark x1="63729" y1="96491" x2="63729" y2="96491"/>
                        <a14:backgroundMark x1="36610" y1="82456" x2="36610" y2="82456"/>
                        <a14:backgroundMark x1="35593" y1="92398" x2="35593" y2="92398"/>
                        <a14:backgroundMark x1="40678" y1="84211" x2="40678" y2="842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4802" y="5772714"/>
            <a:ext cx="931566" cy="539992"/>
          </a:xfrm>
          <a:prstGeom prst="rect">
            <a:avLst/>
          </a:prstGeom>
        </p:spPr>
      </p:pic>
      <p:pic>
        <p:nvPicPr>
          <p:cNvPr id="69" name="عنصر نائب للمحتوى 48">
            <a:extLst>
              <a:ext uri="{FF2B5EF4-FFF2-40B4-BE49-F238E27FC236}">
                <a16:creationId xmlns:a16="http://schemas.microsoft.com/office/drawing/2014/main" id="{86C070E2-8942-40B5-A214-592A71810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9" r="100000">
                        <a14:foregroundMark x1="22373" y1="22222" x2="22373" y2="22222"/>
                        <a14:foregroundMark x1="26780" y1="21053" x2="26780" y2="21053"/>
                        <a14:foregroundMark x1="13220" y1="19883" x2="13220" y2="19883"/>
                        <a14:foregroundMark x1="9492" y1="12865" x2="9492" y2="12865"/>
                        <a14:foregroundMark x1="32542" y1="8772" x2="32542" y2="8772"/>
                        <a14:foregroundMark x1="30847" y1="6433" x2="30847" y2="6433"/>
                        <a14:foregroundMark x1="32881" y1="6433" x2="32881" y2="6433"/>
                        <a14:foregroundMark x1="29492" y1="4094" x2="29492" y2="4094"/>
                        <a14:foregroundMark x1="26780" y1="2339" x2="26780" y2="2339"/>
                        <a14:foregroundMark x1="23051" y1="2924" x2="23051" y2="2924"/>
                        <a14:foregroundMark x1="20339" y1="2924" x2="20339" y2="2924"/>
                        <a14:foregroundMark x1="17627" y1="3509" x2="17627" y2="3509"/>
                        <a14:foregroundMark x1="14915" y1="7602" x2="14915" y2="7602"/>
                        <a14:foregroundMark x1="11864" y1="11111" x2="11864" y2="11111"/>
                        <a14:foregroundMark x1="8475" y1="24561" x2="8475" y2="24561"/>
                        <a14:foregroundMark x1="5085" y1="26316" x2="5085" y2="26316"/>
                        <a14:foregroundMark x1="2712" y1="30994" x2="2712" y2="30994"/>
                        <a14:foregroundMark x1="27797" y1="11111" x2="27797" y2="11111"/>
                        <a14:foregroundMark x1="5085" y1="70760" x2="5085" y2="70760"/>
                        <a14:foregroundMark x1="67797" y1="20468" x2="67797" y2="20468"/>
                        <a14:foregroundMark x1="63051" y1="30994" x2="63051" y2="30994"/>
                        <a14:foregroundMark x1="58983" y1="26316" x2="58983" y2="26316"/>
                        <a14:foregroundMark x1="53559" y1="24561" x2="53559" y2="24561"/>
                        <a14:foregroundMark x1="49492" y1="27485" x2="49492" y2="27485"/>
                        <a14:foregroundMark x1="46102" y1="30994" x2="46102" y2="30994"/>
                        <a14:foregroundMark x1="43051" y1="30409" x2="43051" y2="30409"/>
                        <a14:backgroundMark x1="42034" y1="91813" x2="42034" y2="91813"/>
                        <a14:backgroundMark x1="63729" y1="96491" x2="63729" y2="96491"/>
                        <a14:backgroundMark x1="36610" y1="82456" x2="36610" y2="82456"/>
                        <a14:backgroundMark x1="35593" y1="92398" x2="35593" y2="92398"/>
                        <a14:backgroundMark x1="40678" y1="84211" x2="40678" y2="842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3105" y="5811877"/>
            <a:ext cx="931566" cy="539992"/>
          </a:xfrm>
          <a:prstGeom prst="rect">
            <a:avLst/>
          </a:prstGeom>
        </p:spPr>
      </p:pic>
      <p:pic>
        <p:nvPicPr>
          <p:cNvPr id="70" name="عنصر نائب للمحتوى 48">
            <a:extLst>
              <a:ext uri="{FF2B5EF4-FFF2-40B4-BE49-F238E27FC236}">
                <a16:creationId xmlns:a16="http://schemas.microsoft.com/office/drawing/2014/main" id="{3DF6AB97-91E8-44F7-B3AA-C3713102A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9" r="100000">
                        <a14:foregroundMark x1="22373" y1="22222" x2="22373" y2="22222"/>
                        <a14:foregroundMark x1="26780" y1="21053" x2="26780" y2="21053"/>
                        <a14:foregroundMark x1="13220" y1="19883" x2="13220" y2="19883"/>
                        <a14:foregroundMark x1="9492" y1="12865" x2="9492" y2="12865"/>
                        <a14:foregroundMark x1="32542" y1="8772" x2="32542" y2="8772"/>
                        <a14:foregroundMark x1="30847" y1="6433" x2="30847" y2="6433"/>
                        <a14:foregroundMark x1="32881" y1="6433" x2="32881" y2="6433"/>
                        <a14:foregroundMark x1="29492" y1="4094" x2="29492" y2="4094"/>
                        <a14:foregroundMark x1="26780" y1="2339" x2="26780" y2="2339"/>
                        <a14:foregroundMark x1="23051" y1="2924" x2="23051" y2="2924"/>
                        <a14:foregroundMark x1="20339" y1="2924" x2="20339" y2="2924"/>
                        <a14:foregroundMark x1="17627" y1="3509" x2="17627" y2="3509"/>
                        <a14:foregroundMark x1="14915" y1="7602" x2="14915" y2="7602"/>
                        <a14:foregroundMark x1="11864" y1="11111" x2="11864" y2="11111"/>
                        <a14:foregroundMark x1="8475" y1="24561" x2="8475" y2="24561"/>
                        <a14:foregroundMark x1="5085" y1="26316" x2="5085" y2="26316"/>
                        <a14:foregroundMark x1="2712" y1="30994" x2="2712" y2="30994"/>
                        <a14:foregroundMark x1="27797" y1="11111" x2="27797" y2="11111"/>
                        <a14:foregroundMark x1="5085" y1="70760" x2="5085" y2="70760"/>
                        <a14:foregroundMark x1="67797" y1="20468" x2="67797" y2="20468"/>
                        <a14:foregroundMark x1="63051" y1="30994" x2="63051" y2="30994"/>
                        <a14:foregroundMark x1="58983" y1="26316" x2="58983" y2="26316"/>
                        <a14:foregroundMark x1="53559" y1="24561" x2="53559" y2="24561"/>
                        <a14:foregroundMark x1="49492" y1="27485" x2="49492" y2="27485"/>
                        <a14:foregroundMark x1="46102" y1="30994" x2="46102" y2="30994"/>
                        <a14:foregroundMark x1="43051" y1="30409" x2="43051" y2="30409"/>
                        <a14:backgroundMark x1="42034" y1="91813" x2="42034" y2="91813"/>
                        <a14:backgroundMark x1="63729" y1="96491" x2="63729" y2="96491"/>
                        <a14:backgroundMark x1="36610" y1="82456" x2="36610" y2="82456"/>
                        <a14:backgroundMark x1="35593" y1="92398" x2="35593" y2="92398"/>
                        <a14:backgroundMark x1="40678" y1="84211" x2="40678" y2="842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31408" y="5762490"/>
            <a:ext cx="931566" cy="53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0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E9B1435-B64F-4A2A-AF1F-B5640BAB1507}"/>
              </a:ext>
            </a:extLst>
          </p:cNvPr>
          <p:cNvSpPr txBox="1">
            <a:spLocks/>
          </p:cNvSpPr>
          <p:nvPr/>
        </p:nvSpPr>
        <p:spPr>
          <a:xfrm>
            <a:off x="3586329" y="543455"/>
            <a:ext cx="6078123" cy="7611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/>
              <a:t>حقائق الضرب بالعدد 5</a:t>
            </a:r>
            <a:endParaRPr lang="en-US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B0F690E-EACD-4E0B-8BEB-54A7E54FA0DE}"/>
              </a:ext>
            </a:extLst>
          </p:cNvPr>
          <p:cNvSpPr txBox="1"/>
          <p:nvPr/>
        </p:nvSpPr>
        <p:spPr>
          <a:xfrm>
            <a:off x="7964905" y="1585671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1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33EF3B3-7DA3-494B-B63C-7853B4AB4873}"/>
              </a:ext>
            </a:extLst>
          </p:cNvPr>
          <p:cNvSpPr txBox="1"/>
          <p:nvPr/>
        </p:nvSpPr>
        <p:spPr>
          <a:xfrm>
            <a:off x="4307306" y="1612752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5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9137200-3227-4932-AD8B-0407B4B08DE7}"/>
              </a:ext>
            </a:extLst>
          </p:cNvPr>
          <p:cNvSpPr txBox="1"/>
          <p:nvPr/>
        </p:nvSpPr>
        <p:spPr>
          <a:xfrm>
            <a:off x="5253791" y="1583257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8A9815D-E090-4C18-87F9-2BA56FE86DA1}"/>
              </a:ext>
            </a:extLst>
          </p:cNvPr>
          <p:cNvSpPr txBox="1"/>
          <p:nvPr/>
        </p:nvSpPr>
        <p:spPr>
          <a:xfrm>
            <a:off x="7066548" y="1583256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3A59F06-9629-47AC-B8D5-9E60D45EF353}"/>
              </a:ext>
            </a:extLst>
          </p:cNvPr>
          <p:cNvSpPr txBox="1"/>
          <p:nvPr/>
        </p:nvSpPr>
        <p:spPr>
          <a:xfrm>
            <a:off x="6152148" y="1583257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5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7CDC6E9-A9B0-489D-A73C-89209BF9CC8E}"/>
              </a:ext>
            </a:extLst>
          </p:cNvPr>
          <p:cNvSpPr txBox="1"/>
          <p:nvPr/>
        </p:nvSpPr>
        <p:spPr>
          <a:xfrm>
            <a:off x="7964905" y="2569341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2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C6298C9-29D3-48C1-9C6D-E69250FD6E85}"/>
              </a:ext>
            </a:extLst>
          </p:cNvPr>
          <p:cNvSpPr txBox="1"/>
          <p:nvPr/>
        </p:nvSpPr>
        <p:spPr>
          <a:xfrm>
            <a:off x="4307306" y="2566925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10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4989271-ED9D-4303-8C6B-585BF148F89A}"/>
              </a:ext>
            </a:extLst>
          </p:cNvPr>
          <p:cNvSpPr txBox="1"/>
          <p:nvPr/>
        </p:nvSpPr>
        <p:spPr>
          <a:xfrm>
            <a:off x="5253791" y="2566927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19EBC82-0A6A-4A51-83AC-BE3A52BF071A}"/>
              </a:ext>
            </a:extLst>
          </p:cNvPr>
          <p:cNvSpPr txBox="1"/>
          <p:nvPr/>
        </p:nvSpPr>
        <p:spPr>
          <a:xfrm>
            <a:off x="7066548" y="2566926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96B73F6-F39C-4243-8027-2E58FAC6976E}"/>
              </a:ext>
            </a:extLst>
          </p:cNvPr>
          <p:cNvSpPr txBox="1"/>
          <p:nvPr/>
        </p:nvSpPr>
        <p:spPr>
          <a:xfrm>
            <a:off x="6152148" y="2566927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5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A535746-AC96-4CE9-8CD6-6E3BCD449D04}"/>
              </a:ext>
            </a:extLst>
          </p:cNvPr>
          <p:cNvSpPr txBox="1"/>
          <p:nvPr/>
        </p:nvSpPr>
        <p:spPr>
          <a:xfrm>
            <a:off x="7964905" y="3606961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3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264F2B7-0978-4B6E-A9B4-00524861B66A}"/>
              </a:ext>
            </a:extLst>
          </p:cNvPr>
          <p:cNvSpPr txBox="1"/>
          <p:nvPr/>
        </p:nvSpPr>
        <p:spPr>
          <a:xfrm>
            <a:off x="4307306" y="3604545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15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FB1D3D6-F172-41C6-8529-B3748AAB8D93}"/>
              </a:ext>
            </a:extLst>
          </p:cNvPr>
          <p:cNvSpPr txBox="1"/>
          <p:nvPr/>
        </p:nvSpPr>
        <p:spPr>
          <a:xfrm>
            <a:off x="5253791" y="3604547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DE5D1F4-7BF6-43C2-B72A-1497BE09A3D2}"/>
              </a:ext>
            </a:extLst>
          </p:cNvPr>
          <p:cNvSpPr txBox="1"/>
          <p:nvPr/>
        </p:nvSpPr>
        <p:spPr>
          <a:xfrm>
            <a:off x="7066548" y="3604546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2F20CC4-0A87-4CA4-BD34-189D58A036DE}"/>
              </a:ext>
            </a:extLst>
          </p:cNvPr>
          <p:cNvSpPr txBox="1"/>
          <p:nvPr/>
        </p:nvSpPr>
        <p:spPr>
          <a:xfrm>
            <a:off x="6152148" y="3604547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5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15DC0B4-D2A4-43BF-96C2-B2E418E40F17}"/>
              </a:ext>
            </a:extLst>
          </p:cNvPr>
          <p:cNvSpPr txBox="1"/>
          <p:nvPr/>
        </p:nvSpPr>
        <p:spPr>
          <a:xfrm>
            <a:off x="7980948" y="4873490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4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4804209-FB3D-4A04-BD49-BCBFB731F790}"/>
              </a:ext>
            </a:extLst>
          </p:cNvPr>
          <p:cNvSpPr txBox="1"/>
          <p:nvPr/>
        </p:nvSpPr>
        <p:spPr>
          <a:xfrm>
            <a:off x="4323349" y="4871074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20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654E256-8ED5-4083-8BB3-B8D03A7650CE}"/>
              </a:ext>
            </a:extLst>
          </p:cNvPr>
          <p:cNvSpPr txBox="1"/>
          <p:nvPr/>
        </p:nvSpPr>
        <p:spPr>
          <a:xfrm>
            <a:off x="5269834" y="4871076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1E44FCE-9059-4196-973E-C9FAA45E6C4F}"/>
              </a:ext>
            </a:extLst>
          </p:cNvPr>
          <p:cNvSpPr txBox="1"/>
          <p:nvPr/>
        </p:nvSpPr>
        <p:spPr>
          <a:xfrm>
            <a:off x="7082591" y="4871075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EBA39B8-3365-4BDD-97F9-7FA24A20326E}"/>
              </a:ext>
            </a:extLst>
          </p:cNvPr>
          <p:cNvSpPr txBox="1"/>
          <p:nvPr/>
        </p:nvSpPr>
        <p:spPr>
          <a:xfrm>
            <a:off x="6168191" y="4871076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5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9B6D9D6-6252-4A7B-B058-BFBDA315EB95}"/>
              </a:ext>
            </a:extLst>
          </p:cNvPr>
          <p:cNvSpPr txBox="1"/>
          <p:nvPr/>
        </p:nvSpPr>
        <p:spPr>
          <a:xfrm>
            <a:off x="7980948" y="6031594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5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70E3A84-9477-49F2-B2D8-438331CCFF2E}"/>
              </a:ext>
            </a:extLst>
          </p:cNvPr>
          <p:cNvSpPr txBox="1"/>
          <p:nvPr/>
        </p:nvSpPr>
        <p:spPr>
          <a:xfrm>
            <a:off x="4323349" y="6031594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25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1632128-A577-47DB-A2AC-C818808374E3}"/>
              </a:ext>
            </a:extLst>
          </p:cNvPr>
          <p:cNvSpPr txBox="1"/>
          <p:nvPr/>
        </p:nvSpPr>
        <p:spPr>
          <a:xfrm>
            <a:off x="5269834" y="6029180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8D5ED1E6-996E-493A-8181-906DE52EA9CB}"/>
              </a:ext>
            </a:extLst>
          </p:cNvPr>
          <p:cNvSpPr txBox="1"/>
          <p:nvPr/>
        </p:nvSpPr>
        <p:spPr>
          <a:xfrm>
            <a:off x="7082591" y="6029179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40E0DF5E-B057-4AF9-8851-8A0A92CBBA09}"/>
              </a:ext>
            </a:extLst>
          </p:cNvPr>
          <p:cNvSpPr txBox="1"/>
          <p:nvPr/>
        </p:nvSpPr>
        <p:spPr>
          <a:xfrm>
            <a:off x="6168191" y="6029180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5</a:t>
            </a:r>
            <a:endParaRPr lang="ar-SA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519430-8C82-40F1-B689-9E85B8448F40}"/>
              </a:ext>
            </a:extLst>
          </p:cNvPr>
          <p:cNvSpPr txBox="1">
            <a:spLocks/>
          </p:cNvSpPr>
          <p:nvPr/>
        </p:nvSpPr>
        <p:spPr>
          <a:xfrm>
            <a:off x="3506872" y="490684"/>
            <a:ext cx="5958702" cy="9225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solidFill>
                  <a:srgbClr val="FF0000"/>
                </a:solidFill>
              </a:rPr>
              <a:t>حقائق الضرب بالعدد </a:t>
            </a:r>
            <a:r>
              <a:rPr lang="ar-SA" sz="6000" dirty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5D9F7E7-5EA9-4E62-91E1-D7FD8690BC5C}"/>
              </a:ext>
            </a:extLst>
          </p:cNvPr>
          <p:cNvSpPr txBox="1"/>
          <p:nvPr/>
        </p:nvSpPr>
        <p:spPr>
          <a:xfrm>
            <a:off x="7964905" y="1496497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6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A54EAAA-1792-427B-952E-9E314D0683F9}"/>
              </a:ext>
            </a:extLst>
          </p:cNvPr>
          <p:cNvSpPr txBox="1"/>
          <p:nvPr/>
        </p:nvSpPr>
        <p:spPr>
          <a:xfrm>
            <a:off x="4307306" y="1523578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30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524CD04-81CA-46FB-8774-B8C5F7BAADE8}"/>
              </a:ext>
            </a:extLst>
          </p:cNvPr>
          <p:cNvSpPr txBox="1"/>
          <p:nvPr/>
        </p:nvSpPr>
        <p:spPr>
          <a:xfrm>
            <a:off x="5253791" y="1494083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0D48E62-A311-474C-85E7-01E49B27EE18}"/>
              </a:ext>
            </a:extLst>
          </p:cNvPr>
          <p:cNvSpPr txBox="1"/>
          <p:nvPr/>
        </p:nvSpPr>
        <p:spPr>
          <a:xfrm>
            <a:off x="7066548" y="1494082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B45404D-6929-4349-97A7-566128A5185E}"/>
              </a:ext>
            </a:extLst>
          </p:cNvPr>
          <p:cNvSpPr txBox="1"/>
          <p:nvPr/>
        </p:nvSpPr>
        <p:spPr>
          <a:xfrm>
            <a:off x="6152148" y="1494083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5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9086A49-21D2-4976-A0E7-2EE7060B721D}"/>
              </a:ext>
            </a:extLst>
          </p:cNvPr>
          <p:cNvSpPr txBox="1"/>
          <p:nvPr/>
        </p:nvSpPr>
        <p:spPr>
          <a:xfrm>
            <a:off x="7964905" y="2480167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7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8DB0AA4-7C70-4F94-B98F-DAE0D34598CF}"/>
              </a:ext>
            </a:extLst>
          </p:cNvPr>
          <p:cNvSpPr txBox="1"/>
          <p:nvPr/>
        </p:nvSpPr>
        <p:spPr>
          <a:xfrm>
            <a:off x="4307306" y="2477751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35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D55E917-0B56-47E7-AC88-AFF562F03CDF}"/>
              </a:ext>
            </a:extLst>
          </p:cNvPr>
          <p:cNvSpPr txBox="1"/>
          <p:nvPr/>
        </p:nvSpPr>
        <p:spPr>
          <a:xfrm>
            <a:off x="5253791" y="2477753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64B2510-C0DB-438B-8F97-7A1089CD75BD}"/>
              </a:ext>
            </a:extLst>
          </p:cNvPr>
          <p:cNvSpPr txBox="1"/>
          <p:nvPr/>
        </p:nvSpPr>
        <p:spPr>
          <a:xfrm>
            <a:off x="7066548" y="2477752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C758439-F81B-4055-95F3-1AE31E977B1E}"/>
              </a:ext>
            </a:extLst>
          </p:cNvPr>
          <p:cNvSpPr txBox="1"/>
          <p:nvPr/>
        </p:nvSpPr>
        <p:spPr>
          <a:xfrm>
            <a:off x="6152148" y="2477753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5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F8E60E1-7B49-4FF9-820B-07C1C23B3B75}"/>
              </a:ext>
            </a:extLst>
          </p:cNvPr>
          <p:cNvSpPr txBox="1"/>
          <p:nvPr/>
        </p:nvSpPr>
        <p:spPr>
          <a:xfrm>
            <a:off x="7964905" y="3517787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8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B0FFB6F-6FC8-4F5D-AA2C-29A1B9FD7CFE}"/>
              </a:ext>
            </a:extLst>
          </p:cNvPr>
          <p:cNvSpPr txBox="1"/>
          <p:nvPr/>
        </p:nvSpPr>
        <p:spPr>
          <a:xfrm>
            <a:off x="4307306" y="3515371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40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49F8965-D84B-491D-94BE-0F731448F660}"/>
              </a:ext>
            </a:extLst>
          </p:cNvPr>
          <p:cNvSpPr txBox="1"/>
          <p:nvPr/>
        </p:nvSpPr>
        <p:spPr>
          <a:xfrm>
            <a:off x="5253791" y="3515373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63C7C74-B006-418C-B133-D7BA8755976C}"/>
              </a:ext>
            </a:extLst>
          </p:cNvPr>
          <p:cNvSpPr txBox="1"/>
          <p:nvPr/>
        </p:nvSpPr>
        <p:spPr>
          <a:xfrm>
            <a:off x="7066548" y="3515372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568FAE9-C842-4D06-9744-F02F057681A9}"/>
              </a:ext>
            </a:extLst>
          </p:cNvPr>
          <p:cNvSpPr txBox="1"/>
          <p:nvPr/>
        </p:nvSpPr>
        <p:spPr>
          <a:xfrm>
            <a:off x="6152148" y="3515373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5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DC01BAE-C4A1-4203-A0DB-C5A0F549CB2D}"/>
              </a:ext>
            </a:extLst>
          </p:cNvPr>
          <p:cNvSpPr txBox="1"/>
          <p:nvPr/>
        </p:nvSpPr>
        <p:spPr>
          <a:xfrm>
            <a:off x="7980948" y="4784316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9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7B5197D-611E-441D-B2FE-943630CE8118}"/>
              </a:ext>
            </a:extLst>
          </p:cNvPr>
          <p:cNvSpPr txBox="1"/>
          <p:nvPr/>
        </p:nvSpPr>
        <p:spPr>
          <a:xfrm>
            <a:off x="4323349" y="4781900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45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8FB97B3-1D5F-4AAE-BFA9-AEA47858626B}"/>
              </a:ext>
            </a:extLst>
          </p:cNvPr>
          <p:cNvSpPr txBox="1"/>
          <p:nvPr/>
        </p:nvSpPr>
        <p:spPr>
          <a:xfrm>
            <a:off x="5269834" y="4781902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A2A15047-9610-4891-92AE-527EA4A5FBB9}"/>
              </a:ext>
            </a:extLst>
          </p:cNvPr>
          <p:cNvSpPr txBox="1"/>
          <p:nvPr/>
        </p:nvSpPr>
        <p:spPr>
          <a:xfrm>
            <a:off x="7082591" y="4781901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A899437-C06A-4822-9A55-D5C7E28BDA5B}"/>
              </a:ext>
            </a:extLst>
          </p:cNvPr>
          <p:cNvSpPr txBox="1"/>
          <p:nvPr/>
        </p:nvSpPr>
        <p:spPr>
          <a:xfrm>
            <a:off x="6168191" y="4781902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5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52FDBD2-97CE-4829-8EF5-E013950FEF6C}"/>
              </a:ext>
            </a:extLst>
          </p:cNvPr>
          <p:cNvSpPr txBox="1"/>
          <p:nvPr/>
        </p:nvSpPr>
        <p:spPr>
          <a:xfrm>
            <a:off x="7980948" y="5942420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10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9D27C76-D5A0-4072-929B-24935138E5C1}"/>
              </a:ext>
            </a:extLst>
          </p:cNvPr>
          <p:cNvSpPr txBox="1"/>
          <p:nvPr/>
        </p:nvSpPr>
        <p:spPr>
          <a:xfrm>
            <a:off x="4323349" y="5942420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50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A8FAD79-B81D-42DA-B836-D224BE5B5ED1}"/>
              </a:ext>
            </a:extLst>
          </p:cNvPr>
          <p:cNvSpPr txBox="1"/>
          <p:nvPr/>
        </p:nvSpPr>
        <p:spPr>
          <a:xfrm>
            <a:off x="5269834" y="5940006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182B83E-C7B5-4D5C-AA65-CB624CDDAF5D}"/>
              </a:ext>
            </a:extLst>
          </p:cNvPr>
          <p:cNvSpPr txBox="1"/>
          <p:nvPr/>
        </p:nvSpPr>
        <p:spPr>
          <a:xfrm>
            <a:off x="7082591" y="5940005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09DA09E2-EC50-43C4-B546-C3A99D191D51}"/>
              </a:ext>
            </a:extLst>
          </p:cNvPr>
          <p:cNvSpPr txBox="1"/>
          <p:nvPr/>
        </p:nvSpPr>
        <p:spPr>
          <a:xfrm>
            <a:off x="6168191" y="5940006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5</a:t>
            </a:r>
            <a:endParaRPr lang="ar-SA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418" y="1433947"/>
            <a:ext cx="10487891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8000" b="1" dirty="0">
                <a:solidFill>
                  <a:srgbClr val="FF0000"/>
                </a:solidFill>
              </a:rPr>
              <a:t>والى 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110</TotalTime>
  <Words>101</Words>
  <Application>Microsoft Office PowerPoint</Application>
  <PresentationFormat>Widescreen</PresentationFormat>
  <Paragraphs>80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school</vt:lpstr>
      <vt:lpstr>الضرب بالعدد 5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ابو محمد</cp:lastModifiedBy>
  <cp:revision>14</cp:revision>
  <dcterms:created xsi:type="dcterms:W3CDTF">2020-05-02T02:36:07Z</dcterms:created>
  <dcterms:modified xsi:type="dcterms:W3CDTF">2020-05-14T08:25:37Z</dcterms:modified>
</cp:coreProperties>
</file>