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2" r:id="rId3"/>
    <p:sldId id="261" r:id="rId4"/>
    <p:sldId id="264" r:id="rId5"/>
    <p:sldId id="265" r:id="rId6"/>
    <p:sldId id="266" r:id="rId7"/>
    <p:sldId id="267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834" y="66"/>
      </p:cViewPr>
      <p:guideLst>
        <p:guide orient="horz" pos="2160"/>
        <p:guide pos="38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6471" y="4511570"/>
            <a:ext cx="4484355" cy="2216689"/>
          </a:xfrm>
        </p:spPr>
        <p:txBody>
          <a:bodyPr>
            <a:normAutofit/>
          </a:bodyPr>
          <a:lstStyle/>
          <a:p>
            <a:r>
              <a:rPr lang="ar-SA" sz="6000" dirty="0">
                <a:solidFill>
                  <a:srgbClr val="FF0000"/>
                </a:solidFill>
              </a:rPr>
              <a:t>الضرب بالعدد 6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0B5DC72E-94E6-4874-96BE-926ADA51B0F9}"/>
              </a:ext>
            </a:extLst>
          </p:cNvPr>
          <p:cNvSpPr/>
          <p:nvPr/>
        </p:nvSpPr>
        <p:spPr>
          <a:xfrm>
            <a:off x="2955627" y="249970"/>
            <a:ext cx="6474543" cy="2020529"/>
          </a:xfrm>
          <a:prstGeom prst="cloudCallout">
            <a:avLst>
              <a:gd name="adj1" fmla="val -2382"/>
              <a:gd name="adj2" fmla="val 1238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حابة 5">
            <a:extLst>
              <a:ext uri="{FF2B5EF4-FFF2-40B4-BE49-F238E27FC236}">
                <a16:creationId xmlns:a16="http://schemas.microsoft.com/office/drawing/2014/main" id="{C93F9F55-174A-499A-ADB4-FC57CE8700FA}"/>
              </a:ext>
            </a:extLst>
          </p:cNvPr>
          <p:cNvSpPr/>
          <p:nvPr/>
        </p:nvSpPr>
        <p:spPr>
          <a:xfrm>
            <a:off x="6209072" y="1961535"/>
            <a:ext cx="5864942" cy="24187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isometricOffAxis2Lef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1- </a:t>
            </a:r>
            <a:r>
              <a:rPr lang="ar-SA" sz="2800" b="1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أن تتذكر </a:t>
            </a:r>
            <a:r>
              <a:rPr lang="ar-SA" sz="2800" b="1" dirty="0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بعض حقائق الضرب الخاصة بالعدد</a:t>
            </a:r>
            <a:r>
              <a:rPr lang="ar-S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6 </a:t>
            </a:r>
            <a:r>
              <a:rPr lang="ar-SA" sz="2800" b="1" dirty="0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مما مر معنا في الدروس السابقة</a:t>
            </a:r>
            <a:endParaRPr lang="ar-SA" b="1" dirty="0">
              <a:ln/>
              <a:solidFill>
                <a:schemeClr val="accent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سحابة 6">
            <a:extLst>
              <a:ext uri="{FF2B5EF4-FFF2-40B4-BE49-F238E27FC236}">
                <a16:creationId xmlns:a16="http://schemas.microsoft.com/office/drawing/2014/main" id="{6150BACB-9766-4F40-9382-A66BA3627599}"/>
              </a:ext>
            </a:extLst>
          </p:cNvPr>
          <p:cNvSpPr/>
          <p:nvPr/>
        </p:nvSpPr>
        <p:spPr>
          <a:xfrm>
            <a:off x="280219" y="2374492"/>
            <a:ext cx="6091085" cy="2418736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ar-S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2- أن تستكشف الحقائق الجديدة بالعدد </a:t>
            </a:r>
            <a:r>
              <a:rPr lang="ar-SA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ar-SA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3FB3FBC-91AD-4894-A75D-DB43A082D277}"/>
              </a:ext>
            </a:extLst>
          </p:cNvPr>
          <p:cNvSpPr txBox="1"/>
          <p:nvPr/>
        </p:nvSpPr>
        <p:spPr>
          <a:xfrm>
            <a:off x="4313904" y="494440"/>
            <a:ext cx="4114800" cy="175432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dirty="0">
                <a:ln/>
                <a:solidFill>
                  <a:schemeClr val="accent4"/>
                </a:solidFill>
              </a:rPr>
              <a:t>عزيزي التلميذ :</a:t>
            </a:r>
          </a:p>
          <a:p>
            <a:pPr algn="ctr"/>
            <a:r>
              <a:rPr lang="ar-SA" sz="3600" b="1" dirty="0">
                <a:ln/>
                <a:solidFill>
                  <a:schemeClr val="accent4"/>
                </a:solidFill>
              </a:rPr>
              <a:t>ما نرجو تحقيقه في هذا الدرس هو</a:t>
            </a:r>
            <a:endParaRPr lang="ar-SA" b="1" dirty="0">
              <a:ln/>
              <a:solidFill>
                <a:schemeClr val="accent4"/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02A79D8-E8DF-479F-BCE5-97764C6EC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5187" y="4380271"/>
            <a:ext cx="4984955" cy="24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6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مربع نص 70">
            <a:extLst>
              <a:ext uri="{FF2B5EF4-FFF2-40B4-BE49-F238E27FC236}">
                <a16:creationId xmlns:a16="http://schemas.microsoft.com/office/drawing/2014/main" id="{2D818030-4FD9-48A8-A055-8D706C23AD6A}"/>
              </a:ext>
            </a:extLst>
          </p:cNvPr>
          <p:cNvSpPr txBox="1"/>
          <p:nvPr/>
        </p:nvSpPr>
        <p:spPr>
          <a:xfrm>
            <a:off x="7981950" y="1358264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6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ECB59124-7DF6-4A01-A6A6-BF2DC6B0AF21}"/>
              </a:ext>
            </a:extLst>
          </p:cNvPr>
          <p:cNvSpPr txBox="1"/>
          <p:nvPr/>
        </p:nvSpPr>
        <p:spPr>
          <a:xfrm>
            <a:off x="4287255" y="1358264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12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0E219AA8-000C-419C-8CD7-16C7DAC29FDE}"/>
              </a:ext>
            </a:extLst>
          </p:cNvPr>
          <p:cNvSpPr txBox="1"/>
          <p:nvPr/>
        </p:nvSpPr>
        <p:spPr>
          <a:xfrm>
            <a:off x="5233740" y="1355850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1144AE9F-CE96-4EF4-9C66-67FC02B13686}"/>
              </a:ext>
            </a:extLst>
          </p:cNvPr>
          <p:cNvSpPr txBox="1"/>
          <p:nvPr/>
        </p:nvSpPr>
        <p:spPr>
          <a:xfrm>
            <a:off x="7046497" y="1355849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B52BEDFB-AB5C-4730-96C2-77BE798F4133}"/>
              </a:ext>
            </a:extLst>
          </p:cNvPr>
          <p:cNvSpPr txBox="1"/>
          <p:nvPr/>
        </p:nvSpPr>
        <p:spPr>
          <a:xfrm>
            <a:off x="6132097" y="1355850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2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C69E397F-B931-4FCB-9C3B-ED2DCB8DA85C}"/>
              </a:ext>
            </a:extLst>
          </p:cNvPr>
          <p:cNvSpPr txBox="1"/>
          <p:nvPr/>
        </p:nvSpPr>
        <p:spPr>
          <a:xfrm>
            <a:off x="7981950" y="2045330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6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7F3EC637-A9FB-49C7-9DD4-2124FEB9DB30}"/>
              </a:ext>
            </a:extLst>
          </p:cNvPr>
          <p:cNvSpPr txBox="1"/>
          <p:nvPr/>
        </p:nvSpPr>
        <p:spPr>
          <a:xfrm>
            <a:off x="4287255" y="2045330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18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3EE9E799-2783-440B-9340-2DB944F1E0F4}"/>
              </a:ext>
            </a:extLst>
          </p:cNvPr>
          <p:cNvSpPr txBox="1"/>
          <p:nvPr/>
        </p:nvSpPr>
        <p:spPr>
          <a:xfrm>
            <a:off x="5233740" y="2042916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8729D403-4C02-4E0E-BD62-7CC6991E5739}"/>
              </a:ext>
            </a:extLst>
          </p:cNvPr>
          <p:cNvSpPr txBox="1"/>
          <p:nvPr/>
        </p:nvSpPr>
        <p:spPr>
          <a:xfrm>
            <a:off x="7046497" y="2042915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87C49FBE-BE53-4F85-BFED-E740792CA426}"/>
              </a:ext>
            </a:extLst>
          </p:cNvPr>
          <p:cNvSpPr txBox="1"/>
          <p:nvPr/>
        </p:nvSpPr>
        <p:spPr>
          <a:xfrm>
            <a:off x="6132097" y="2042916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3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F544C48A-007E-48D7-AF94-55EC408BFD65}"/>
              </a:ext>
            </a:extLst>
          </p:cNvPr>
          <p:cNvSpPr txBox="1"/>
          <p:nvPr/>
        </p:nvSpPr>
        <p:spPr>
          <a:xfrm>
            <a:off x="7981950" y="2754433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6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B7D41C14-F510-4500-877F-63BCB54AF091}"/>
              </a:ext>
            </a:extLst>
          </p:cNvPr>
          <p:cNvSpPr txBox="1"/>
          <p:nvPr/>
        </p:nvSpPr>
        <p:spPr>
          <a:xfrm>
            <a:off x="4287255" y="2754433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24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45942154-C08B-487A-9F06-FC87AD03F39F}"/>
              </a:ext>
            </a:extLst>
          </p:cNvPr>
          <p:cNvSpPr txBox="1"/>
          <p:nvPr/>
        </p:nvSpPr>
        <p:spPr>
          <a:xfrm>
            <a:off x="5233740" y="2752019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18D87901-9C5E-4E6C-90E9-08D4CC3CCE1D}"/>
              </a:ext>
            </a:extLst>
          </p:cNvPr>
          <p:cNvSpPr txBox="1"/>
          <p:nvPr/>
        </p:nvSpPr>
        <p:spPr>
          <a:xfrm>
            <a:off x="7046497" y="2752018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A512D760-1323-43B7-BBFA-2DA0E6EFC1F4}"/>
              </a:ext>
            </a:extLst>
          </p:cNvPr>
          <p:cNvSpPr txBox="1"/>
          <p:nvPr/>
        </p:nvSpPr>
        <p:spPr>
          <a:xfrm>
            <a:off x="6132097" y="2752019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4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40DC9FDE-C1D5-4928-998F-B4E922FF56D3}"/>
              </a:ext>
            </a:extLst>
          </p:cNvPr>
          <p:cNvSpPr txBox="1"/>
          <p:nvPr/>
        </p:nvSpPr>
        <p:spPr>
          <a:xfrm>
            <a:off x="7981950" y="3512544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>
                <a:solidFill>
                  <a:schemeClr val="tx1"/>
                </a:solidFill>
              </a:rPr>
              <a:t>6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349697A8-368B-4128-B44C-8F5FEABF0190}"/>
              </a:ext>
            </a:extLst>
          </p:cNvPr>
          <p:cNvSpPr txBox="1"/>
          <p:nvPr/>
        </p:nvSpPr>
        <p:spPr>
          <a:xfrm>
            <a:off x="4287255" y="3512544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30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D05D5DB6-791D-4A0C-B7C1-BAD209C9DE9D}"/>
              </a:ext>
            </a:extLst>
          </p:cNvPr>
          <p:cNvSpPr txBox="1"/>
          <p:nvPr/>
        </p:nvSpPr>
        <p:spPr>
          <a:xfrm>
            <a:off x="5233740" y="3510130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845829AF-363D-4665-AFE3-A983168B050F}"/>
              </a:ext>
            </a:extLst>
          </p:cNvPr>
          <p:cNvSpPr txBox="1"/>
          <p:nvPr/>
        </p:nvSpPr>
        <p:spPr>
          <a:xfrm>
            <a:off x="7046497" y="3510129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3894F9C0-F965-4D14-BAAB-A9B2C997BEF5}"/>
              </a:ext>
            </a:extLst>
          </p:cNvPr>
          <p:cNvSpPr txBox="1"/>
          <p:nvPr/>
        </p:nvSpPr>
        <p:spPr>
          <a:xfrm>
            <a:off x="6132097" y="3510130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5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1A1A43AC-EF34-45CD-97DE-EF4467A6C0CE}"/>
              </a:ext>
            </a:extLst>
          </p:cNvPr>
          <p:cNvSpPr txBox="1"/>
          <p:nvPr/>
        </p:nvSpPr>
        <p:spPr>
          <a:xfrm rot="19254567">
            <a:off x="9265362" y="2039505"/>
            <a:ext cx="306603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تعلمنا سابقاً</a:t>
            </a:r>
            <a:r>
              <a:rPr lang="ar-SA" sz="3600" b="1" dirty="0">
                <a:ln/>
                <a:solidFill>
                  <a:schemeClr val="accent3"/>
                </a:solidFill>
              </a:rPr>
              <a:t> </a:t>
            </a:r>
            <a:endParaRPr lang="ar-SA" b="1" dirty="0">
              <a:ln/>
              <a:solidFill>
                <a:schemeClr val="accent3"/>
              </a:solidFill>
            </a:endParaRPr>
          </a:p>
        </p:txBody>
      </p: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78CD26CB-2E3B-49C8-90B6-42D3A0C7AEF4}"/>
              </a:ext>
            </a:extLst>
          </p:cNvPr>
          <p:cNvSpPr txBox="1"/>
          <p:nvPr/>
        </p:nvSpPr>
        <p:spPr>
          <a:xfrm rot="19267303">
            <a:off x="406617" y="2921294"/>
            <a:ext cx="3821844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chemeClr val="accent3"/>
                </a:solidFill>
              </a:rPr>
              <a:t>الضرب عملية تبديلية</a:t>
            </a:r>
            <a:endParaRPr lang="ar-SA" b="1" dirty="0">
              <a:ln/>
              <a:solidFill>
                <a:schemeClr val="accent3"/>
              </a:solidFill>
            </a:endParaRPr>
          </a:p>
        </p:txBody>
      </p:sp>
      <p:sp>
        <p:nvSpPr>
          <p:cNvPr id="103" name="مربع نص 102">
            <a:extLst>
              <a:ext uri="{FF2B5EF4-FFF2-40B4-BE49-F238E27FC236}">
                <a16:creationId xmlns:a16="http://schemas.microsoft.com/office/drawing/2014/main" id="{6C8B8580-DF83-4B3E-9662-1151EE8B9ECF}"/>
              </a:ext>
            </a:extLst>
          </p:cNvPr>
          <p:cNvSpPr txBox="1"/>
          <p:nvPr/>
        </p:nvSpPr>
        <p:spPr>
          <a:xfrm>
            <a:off x="324465" y="0"/>
            <a:ext cx="11385754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حقائق الضرب بالعدد 6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96401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046 L -0.04336 0.07708 C -0.0517 0.09468 -0.06433 0.10417 -0.07748 0.10417 C -0.09245 0.10417 -0.10443 0.09468 -0.11276 0.07708 L -0.15248 -0.00046 " pathEditMode="relative" rAng="0" ptsTypes="AAAAA">
                                      <p:cBhvr>
                                        <p:cTn id="5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4" y="523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0.03985 -0.06968 C 0.04805 -0.08542 0.06055 -0.09375 0.07357 -0.09375 C 0.08842 -0.09375 0.1004 -0.08542 0.1086 -0.06968 L 0.14857 3.7037E-7 " pathEditMode="relative" rAng="0" ptsTypes="AAAAA">
                                      <p:cBhvr>
                                        <p:cTn id="5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046 L -0.04336 0.07709 C -0.0517 0.09468 -0.06433 0.10417 -0.07748 0.10417 C -0.09245 0.10417 -0.10443 0.09468 -0.11276 0.07709 L -0.15248 -0.00046 " pathEditMode="relative" rAng="0" ptsTypes="AAAAA">
                                      <p:cBhvr>
                                        <p:cTn id="9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4" y="5231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0.03985 -0.06968 C 0.04805 -0.08542 0.06055 -0.09375 0.07357 -0.09375 C 0.08842 -0.09375 0.1004 -0.08542 0.1086 -0.06968 L 0.14857 3.7037E-7 " pathEditMode="relative" rAng="0" ptsTypes="AAAAA">
                                      <p:cBhvr>
                                        <p:cTn id="10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046 L -0.04336 0.07709 C -0.0517 0.09468 -0.06433 0.10417 -0.07748 0.10417 C -0.09245 0.10417 -0.10443 0.09468 -0.11276 0.07709 L -0.15248 -0.00046 " pathEditMode="relative" rAng="0" ptsTypes="AAAAA">
                                      <p:cBhvr>
                                        <p:cTn id="14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4" y="5231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85185E-6 L 0.03985 -0.06967 C 0.04805 -0.08541 0.06055 -0.09375 0.07357 -0.09375 C 0.08842 -0.09375 0.1004 -0.08541 0.1086 -0.06967 L 0.14857 -1.85185E-6 " pathEditMode="relative" rAng="0" ptsTypes="AAAAA">
                                      <p:cBhvr>
                                        <p:cTn id="14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046 L -0.04336 0.07708 C -0.0517 0.09468 -0.06433 0.10417 -0.07748 0.10417 C -0.09245 0.10417 -0.10443 0.09468 -0.11276 0.07708 L -0.15248 -0.00046 " pathEditMode="relative" rAng="0" ptsTypes="AAAAA">
                                      <p:cBhvr>
                                        <p:cTn id="18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4" y="5231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03985 -0.06968 C 0.04805 -0.08542 0.06055 -0.09375 0.07357 -0.09375 C 0.08842 -0.09375 0.1004 -0.08542 0.1086 -0.06968 L 0.14857 0 " pathEditMode="relative" rAng="0" ptsTypes="AAAAA">
                                      <p:cBhvr>
                                        <p:cTn id="18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  <p:bldP spid="72" grpId="0" animBg="1"/>
      <p:bldP spid="72" grpId="1" animBg="1"/>
      <p:bldP spid="73" grpId="0" animBg="1"/>
      <p:bldP spid="74" grpId="0" animBg="1"/>
      <p:bldP spid="75" grpId="0" animBg="1"/>
      <p:bldP spid="75" grpId="1" animBg="1"/>
      <p:bldP spid="75" grpId="2" animBg="1"/>
      <p:bldP spid="76" grpId="0" animBg="1"/>
      <p:bldP spid="76" grpId="1" animBg="1"/>
      <p:bldP spid="77" grpId="0" animBg="1"/>
      <p:bldP spid="77" grpId="1" animBg="1"/>
      <p:bldP spid="78" grpId="0" animBg="1"/>
      <p:bldP spid="79" grpId="0" animBg="1"/>
      <p:bldP spid="80" grpId="0" animBg="1"/>
      <p:bldP spid="80" grpId="1" animBg="1"/>
      <p:bldP spid="80" grpId="2" animBg="1"/>
      <p:bldP spid="81" grpId="0" animBg="1"/>
      <p:bldP spid="81" grpId="1" animBg="1"/>
      <p:bldP spid="82" grpId="0" animBg="1"/>
      <p:bldP spid="82" grpId="1" animBg="1"/>
      <p:bldP spid="83" grpId="0" animBg="1"/>
      <p:bldP spid="84" grpId="0" animBg="1"/>
      <p:bldP spid="85" grpId="0" animBg="1"/>
      <p:bldP spid="85" grpId="1" animBg="1"/>
      <p:bldP spid="85" grpId="2" animBg="1"/>
      <p:bldP spid="86" grpId="0" animBg="1"/>
      <p:bldP spid="86" grpId="1" animBg="1"/>
      <p:bldP spid="87" grpId="0" animBg="1"/>
      <p:bldP spid="87" grpId="1" animBg="1"/>
      <p:bldP spid="88" grpId="0" animBg="1"/>
      <p:bldP spid="89" grpId="0" animBg="1"/>
      <p:bldP spid="90" grpId="0" animBg="1"/>
      <p:bldP spid="90" grpId="1" animBg="1"/>
      <p:bldP spid="90" grpId="2" animBg="1"/>
      <p:bldP spid="101" grpId="0" animBg="1"/>
      <p:bldP spid="102" grpId="0" animBg="1"/>
      <p:bldP spid="1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EE78E23F-61E9-4F9F-961B-2086B4A1745A}"/>
              </a:ext>
            </a:extLst>
          </p:cNvPr>
          <p:cNvSpPr txBox="1">
            <a:spLocks/>
          </p:cNvSpPr>
          <p:nvPr/>
        </p:nvSpPr>
        <p:spPr>
          <a:xfrm>
            <a:off x="516194" y="-48627"/>
            <a:ext cx="11159612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50" normalizeH="0" baseline="0" noProof="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حقائق الضرب بالعدد </a:t>
            </a:r>
            <a:r>
              <a:rPr kumimoji="0" lang="ar-SA" sz="44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51C982B-A70F-4C5F-B0D6-75B9FE4C04FC}"/>
              </a:ext>
            </a:extLst>
          </p:cNvPr>
          <p:cNvSpPr txBox="1"/>
          <p:nvPr/>
        </p:nvSpPr>
        <p:spPr>
          <a:xfrm rot="19254567">
            <a:off x="9265363" y="2039505"/>
            <a:ext cx="306603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سنتعلم اليوم</a:t>
            </a:r>
            <a:endParaRPr kumimoji="0" lang="ar-SA" sz="1800" b="1" i="0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5D7795-467D-4FED-BA8F-933FE15B09C9}"/>
              </a:ext>
            </a:extLst>
          </p:cNvPr>
          <p:cNvSpPr txBox="1"/>
          <p:nvPr/>
        </p:nvSpPr>
        <p:spPr>
          <a:xfrm rot="19985955">
            <a:off x="44323" y="2237562"/>
            <a:ext cx="3821844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/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تتمة جدول حقائق الضرب بالعدد </a:t>
            </a:r>
            <a:r>
              <a:rPr kumimoji="0" lang="ar-SA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  <a:endParaRPr kumimoji="0" lang="ar-SA" sz="1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85C55C9-5E8D-4078-BAAB-CA2FEA0C2BA7}"/>
              </a:ext>
            </a:extLst>
          </p:cNvPr>
          <p:cNvSpPr txBox="1"/>
          <p:nvPr/>
        </p:nvSpPr>
        <p:spPr>
          <a:xfrm>
            <a:off x="5466347" y="5676000"/>
            <a:ext cx="9144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D648A83-8870-4CE0-B71F-9D25756AB7EC}"/>
              </a:ext>
            </a:extLst>
          </p:cNvPr>
          <p:cNvSpPr txBox="1"/>
          <p:nvPr/>
        </p:nvSpPr>
        <p:spPr>
          <a:xfrm>
            <a:off x="6455362" y="5676450"/>
            <a:ext cx="9144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×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2671A0E-1BB7-40B6-BB1E-76CA8BC8F10A}"/>
              </a:ext>
            </a:extLst>
          </p:cNvPr>
          <p:cNvSpPr txBox="1"/>
          <p:nvPr/>
        </p:nvSpPr>
        <p:spPr>
          <a:xfrm>
            <a:off x="7444377" y="5663587"/>
            <a:ext cx="9144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5FE54C45-33D0-4A59-92AB-3E1AF7742EF2}"/>
              </a:ext>
            </a:extLst>
          </p:cNvPr>
          <p:cNvSpPr txBox="1"/>
          <p:nvPr/>
        </p:nvSpPr>
        <p:spPr>
          <a:xfrm>
            <a:off x="4077739" y="5656500"/>
            <a:ext cx="131399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36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1DEE6F4-2A30-46EA-BB72-40C812629C0E}"/>
              </a:ext>
            </a:extLst>
          </p:cNvPr>
          <p:cNvSpPr txBox="1"/>
          <p:nvPr/>
        </p:nvSpPr>
        <p:spPr>
          <a:xfrm>
            <a:off x="4019878" y="1523625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198AC0EF-EEAD-4B2F-B3A7-EC8A1EEFD112}"/>
              </a:ext>
            </a:extLst>
          </p:cNvPr>
          <p:cNvSpPr txBox="1"/>
          <p:nvPr/>
        </p:nvSpPr>
        <p:spPr>
          <a:xfrm>
            <a:off x="6235456" y="1591300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B9E60B94-526E-4803-B735-8594DB9E43A5}"/>
              </a:ext>
            </a:extLst>
          </p:cNvPr>
          <p:cNvSpPr txBox="1"/>
          <p:nvPr/>
        </p:nvSpPr>
        <p:spPr>
          <a:xfrm>
            <a:off x="8149797" y="1523625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76EB6096-15F0-4E04-95CB-FC0D9A94321B}"/>
              </a:ext>
            </a:extLst>
          </p:cNvPr>
          <p:cNvSpPr txBox="1"/>
          <p:nvPr/>
        </p:nvSpPr>
        <p:spPr>
          <a:xfrm>
            <a:off x="3644256" y="3695603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767DEB17-A610-4B26-85B3-63997E99B5A2}"/>
              </a:ext>
            </a:extLst>
          </p:cNvPr>
          <p:cNvSpPr txBox="1"/>
          <p:nvPr/>
        </p:nvSpPr>
        <p:spPr>
          <a:xfrm>
            <a:off x="6201011" y="3661077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06221C1B-E1AE-4AA8-B71F-BD7DC8766A58}"/>
              </a:ext>
            </a:extLst>
          </p:cNvPr>
          <p:cNvSpPr txBox="1"/>
          <p:nvPr/>
        </p:nvSpPr>
        <p:spPr>
          <a:xfrm>
            <a:off x="8151923" y="3661077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167CF0E-A304-42E6-B8AF-E87CE283D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74222"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foregroundMark x1="24000" y1="38222" x2="24000" y2="38222"/>
                        <a14:foregroundMark x1="24444" y1="42222" x2="24444" y2="42222"/>
                        <a14:foregroundMark x1="25333" y1="44000" x2="25333" y2="44000"/>
                        <a14:foregroundMark x1="27556" y1="53333" x2="27556" y2="53333"/>
                        <a14:foregroundMark x1="28444" y1="56889" x2="28444" y2="56889"/>
                        <a14:foregroundMark x1="35111" y1="80000" x2="35111" y2="80000"/>
                        <a14:foregroundMark x1="35556" y1="82667" x2="35556" y2="82667"/>
                        <a14:foregroundMark x1="56889" y1="20889" x2="56889" y2="20889"/>
                        <a14:foregroundMark x1="54222" y1="20000" x2="54222" y2="20000"/>
                        <a14:foregroundMark x1="52000" y1="19111" x2="52000" y2="19111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3601280" y="710650"/>
            <a:ext cx="1762035" cy="231918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88CE58-E025-490F-A317-585BF068DD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74222"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foregroundMark x1="24000" y1="38222" x2="24000" y2="38222"/>
                        <a14:foregroundMark x1="24444" y1="42222" x2="24444" y2="42222"/>
                        <a14:foregroundMark x1="25333" y1="44000" x2="25333" y2="44000"/>
                        <a14:foregroundMark x1="27556" y1="53333" x2="27556" y2="53333"/>
                        <a14:foregroundMark x1="28444" y1="56889" x2="28444" y2="56889"/>
                        <a14:foregroundMark x1="35111" y1="80000" x2="35111" y2="80000"/>
                        <a14:foregroundMark x1="35556" y1="82667" x2="35556" y2="82667"/>
                        <a14:foregroundMark x1="56000" y1="20889" x2="56000" y2="20889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5829719" y="710650"/>
            <a:ext cx="1762035" cy="2319187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7FE53817-2DFC-4AF4-8226-02846DC8E7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74222"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foregroundMark x1="24000" y1="38222" x2="24000" y2="38222"/>
                        <a14:foregroundMark x1="24444" y1="42222" x2="24444" y2="42222"/>
                        <a14:foregroundMark x1="25333" y1="44000" x2="25333" y2="44000"/>
                        <a14:foregroundMark x1="27556" y1="53333" x2="27556" y2="53333"/>
                        <a14:foregroundMark x1="28444" y1="56889" x2="28444" y2="56889"/>
                        <a14:foregroundMark x1="35111" y1="80000" x2="35111" y2="80000"/>
                        <a14:foregroundMark x1="35556" y1="82667" x2="35556" y2="82667"/>
                        <a14:foregroundMark x1="56444" y1="21778" x2="56444" y2="21778"/>
                        <a14:foregroundMark x1="52889" y1="23556" x2="52889" y2="23556"/>
                        <a14:foregroundMark x1="55111" y1="20000" x2="55111" y2="20000"/>
                        <a14:foregroundMark x1="51556" y1="18667" x2="51556" y2="18667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7921632" y="696324"/>
            <a:ext cx="1762035" cy="2319187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679ECBB5-F1A7-4C5A-A62E-EDAB6B9E4D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74222"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foregroundMark x1="24000" y1="38222" x2="24000" y2="38222"/>
                        <a14:foregroundMark x1="24444" y1="42222" x2="24444" y2="42222"/>
                        <a14:foregroundMark x1="25333" y1="44000" x2="25333" y2="44000"/>
                        <a14:foregroundMark x1="27556" y1="53333" x2="27556" y2="53333"/>
                        <a14:foregroundMark x1="28444" y1="56889" x2="28444" y2="56889"/>
                        <a14:foregroundMark x1="35111" y1="80000" x2="35111" y2="80000"/>
                        <a14:foregroundMark x1="35556" y1="82667" x2="35556" y2="82667"/>
                        <a14:foregroundMark x1="56444" y1="23111" x2="56444" y2="23111"/>
                        <a14:foregroundMark x1="56889" y1="21333" x2="56889" y2="21333"/>
                        <a14:foregroundMark x1="52444" y1="23556" x2="52444" y2="23556"/>
                        <a14:foregroundMark x1="54222" y1="20444" x2="54222" y2="20444"/>
                        <a14:foregroundMark x1="51556" y1="19556" x2="51556" y2="19556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5772807" y="2757198"/>
            <a:ext cx="1762035" cy="2319187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B88C29FF-23E4-496D-B5B4-ED6C6BD40E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74222"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foregroundMark x1="24000" y1="38222" x2="24000" y2="38222"/>
                        <a14:foregroundMark x1="24444" y1="42222" x2="24444" y2="42222"/>
                        <a14:foregroundMark x1="25333" y1="44000" x2="25333" y2="44000"/>
                        <a14:foregroundMark x1="27556" y1="53333" x2="27556" y2="53333"/>
                        <a14:foregroundMark x1="28444" y1="56889" x2="28444" y2="56889"/>
                        <a14:foregroundMark x1="35111" y1="80000" x2="35111" y2="80000"/>
                        <a14:foregroundMark x1="35556" y1="82667" x2="35556" y2="82667"/>
                        <a14:foregroundMark x1="57333" y1="21778" x2="57333" y2="21778"/>
                        <a14:foregroundMark x1="54222" y1="20444" x2="54222" y2="20444"/>
                        <a14:foregroundMark x1="52000" y1="23556" x2="52000" y2="23556"/>
                        <a14:foregroundMark x1="52444" y1="20444" x2="52444" y2="20444"/>
                        <a14:foregroundMark x1="54222" y1="17333" x2="54222" y2="17333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7698549" y="2831576"/>
            <a:ext cx="1762035" cy="2319187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2E2FEE08-2E68-497D-8D37-D757C07ADC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74222"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foregroundMark x1="24000" y1="38222" x2="24000" y2="38222"/>
                        <a14:foregroundMark x1="24444" y1="42222" x2="24444" y2="42222"/>
                        <a14:foregroundMark x1="25333" y1="44000" x2="25333" y2="44000"/>
                        <a14:foregroundMark x1="27556" y1="53333" x2="27556" y2="53333"/>
                        <a14:foregroundMark x1="28444" y1="56889" x2="28444" y2="56889"/>
                        <a14:foregroundMark x1="35111" y1="80000" x2="35111" y2="80000"/>
                        <a14:foregroundMark x1="35556" y1="82667" x2="35556" y2="82667"/>
                        <a14:foregroundMark x1="56889" y1="21333" x2="56889" y2="21333"/>
                        <a14:foregroundMark x1="52444" y1="23111" x2="52444" y2="23111"/>
                        <a14:foregroundMark x1="52000" y1="19556" x2="52000" y2="19556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3246728" y="2741279"/>
            <a:ext cx="1762035" cy="23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7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8" dur="2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3" dur="2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8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3" dur="2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3" grpId="0" animBg="1"/>
      <p:bldP spid="14" grpId="0" animBg="1"/>
      <p:bldP spid="4" grpId="0" animBg="1"/>
      <p:bldP spid="26" grpId="0" animBg="1"/>
      <p:bldP spid="27" grpId="0" animBg="1"/>
      <p:bldP spid="28" grpId="0" animBg="1"/>
      <p:bldP spid="5" grpId="0" animBg="1"/>
      <p:bldP spid="33" grpId="0" animBg="1"/>
      <p:bldP spid="35" grpId="0" animBg="1"/>
      <p:bldP spid="37" grpId="0" animBg="1"/>
      <p:bldP spid="39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EE78E23F-61E9-4F9F-961B-2086B4A1745A}"/>
              </a:ext>
            </a:extLst>
          </p:cNvPr>
          <p:cNvSpPr txBox="1">
            <a:spLocks/>
          </p:cNvSpPr>
          <p:nvPr/>
        </p:nvSpPr>
        <p:spPr>
          <a:xfrm>
            <a:off x="516194" y="-48627"/>
            <a:ext cx="11159612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50" normalizeH="0" baseline="0" noProof="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حقائق الضرب بالعدد </a:t>
            </a:r>
            <a:r>
              <a:rPr kumimoji="0" lang="ar-SA" sz="44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51C982B-A70F-4C5F-B0D6-75B9FE4C04FC}"/>
              </a:ext>
            </a:extLst>
          </p:cNvPr>
          <p:cNvSpPr txBox="1"/>
          <p:nvPr/>
        </p:nvSpPr>
        <p:spPr>
          <a:xfrm rot="19254567">
            <a:off x="9265363" y="2039505"/>
            <a:ext cx="306603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سنتعلم اليوم</a:t>
            </a:r>
            <a:endParaRPr kumimoji="0" lang="ar-SA" sz="1800" b="1" i="0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5D7795-467D-4FED-BA8F-933FE15B09C9}"/>
              </a:ext>
            </a:extLst>
          </p:cNvPr>
          <p:cNvSpPr txBox="1"/>
          <p:nvPr/>
        </p:nvSpPr>
        <p:spPr>
          <a:xfrm rot="19985955">
            <a:off x="44323" y="2237562"/>
            <a:ext cx="3821844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/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تتمة جدول حقائق الضرب بالعدد </a:t>
            </a:r>
            <a:r>
              <a:rPr kumimoji="0" lang="ar-SA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  <a:endParaRPr kumimoji="0" lang="ar-SA" sz="1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85C55C9-5E8D-4078-BAAB-CA2FEA0C2BA7}"/>
              </a:ext>
            </a:extLst>
          </p:cNvPr>
          <p:cNvSpPr txBox="1"/>
          <p:nvPr/>
        </p:nvSpPr>
        <p:spPr>
          <a:xfrm>
            <a:off x="5466347" y="5676000"/>
            <a:ext cx="9144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D648A83-8870-4CE0-B71F-9D25756AB7EC}"/>
              </a:ext>
            </a:extLst>
          </p:cNvPr>
          <p:cNvSpPr txBox="1"/>
          <p:nvPr/>
        </p:nvSpPr>
        <p:spPr>
          <a:xfrm>
            <a:off x="6455362" y="5676450"/>
            <a:ext cx="9144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×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2671A0E-1BB7-40B6-BB1E-76CA8BC8F10A}"/>
              </a:ext>
            </a:extLst>
          </p:cNvPr>
          <p:cNvSpPr txBox="1"/>
          <p:nvPr/>
        </p:nvSpPr>
        <p:spPr>
          <a:xfrm>
            <a:off x="7444377" y="5663587"/>
            <a:ext cx="9144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5FE54C45-33D0-4A59-92AB-3E1AF7742EF2}"/>
              </a:ext>
            </a:extLst>
          </p:cNvPr>
          <p:cNvSpPr txBox="1"/>
          <p:nvPr/>
        </p:nvSpPr>
        <p:spPr>
          <a:xfrm>
            <a:off x="4077739" y="5656500"/>
            <a:ext cx="131399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42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1DEE6F4-2A30-46EA-BB72-40C812629C0E}"/>
              </a:ext>
            </a:extLst>
          </p:cNvPr>
          <p:cNvSpPr txBox="1"/>
          <p:nvPr/>
        </p:nvSpPr>
        <p:spPr>
          <a:xfrm>
            <a:off x="4019878" y="1523625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198AC0EF-EEAD-4B2F-B3A7-EC8A1EEFD112}"/>
              </a:ext>
            </a:extLst>
          </p:cNvPr>
          <p:cNvSpPr txBox="1"/>
          <p:nvPr/>
        </p:nvSpPr>
        <p:spPr>
          <a:xfrm>
            <a:off x="6235456" y="1591300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B9E60B94-526E-4803-B735-8594DB9E43A5}"/>
              </a:ext>
            </a:extLst>
          </p:cNvPr>
          <p:cNvSpPr txBox="1"/>
          <p:nvPr/>
        </p:nvSpPr>
        <p:spPr>
          <a:xfrm>
            <a:off x="8149797" y="1523625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76EB6096-15F0-4E04-95CB-FC0D9A94321B}"/>
              </a:ext>
            </a:extLst>
          </p:cNvPr>
          <p:cNvSpPr txBox="1"/>
          <p:nvPr/>
        </p:nvSpPr>
        <p:spPr>
          <a:xfrm>
            <a:off x="2490122" y="3661077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767DEB17-A610-4B26-85B3-63997E99B5A2}"/>
              </a:ext>
            </a:extLst>
          </p:cNvPr>
          <p:cNvSpPr txBox="1"/>
          <p:nvPr/>
        </p:nvSpPr>
        <p:spPr>
          <a:xfrm>
            <a:off x="4581687" y="3771289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06221C1B-E1AE-4AA8-B71F-BD7DC8766A58}"/>
              </a:ext>
            </a:extLst>
          </p:cNvPr>
          <p:cNvSpPr txBox="1"/>
          <p:nvPr/>
        </p:nvSpPr>
        <p:spPr>
          <a:xfrm>
            <a:off x="6398315" y="3771289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167CF0E-A304-42E6-B8AF-E87CE283D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74222"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foregroundMark x1="24000" y1="38222" x2="24000" y2="38222"/>
                        <a14:foregroundMark x1="24444" y1="42222" x2="24444" y2="42222"/>
                        <a14:foregroundMark x1="25333" y1="44000" x2="25333" y2="44000"/>
                        <a14:foregroundMark x1="27556" y1="53333" x2="27556" y2="53333"/>
                        <a14:foregroundMark x1="28444" y1="56889" x2="28444" y2="56889"/>
                        <a14:foregroundMark x1="35111" y1="80000" x2="35111" y2="80000"/>
                        <a14:foregroundMark x1="35556" y1="82667" x2="35556" y2="82667"/>
                        <a14:foregroundMark x1="56889" y1="20889" x2="56889" y2="20889"/>
                        <a14:foregroundMark x1="54222" y1="20000" x2="54222" y2="20000"/>
                        <a14:foregroundMark x1="52000" y1="19111" x2="52000" y2="19111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3601280" y="710650"/>
            <a:ext cx="1762035" cy="231918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88CE58-E025-490F-A317-585BF068DD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74222"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foregroundMark x1="24000" y1="38222" x2="24000" y2="38222"/>
                        <a14:foregroundMark x1="24444" y1="42222" x2="24444" y2="42222"/>
                        <a14:foregroundMark x1="25333" y1="44000" x2="25333" y2="44000"/>
                        <a14:foregroundMark x1="27556" y1="53333" x2="27556" y2="53333"/>
                        <a14:foregroundMark x1="28444" y1="56889" x2="28444" y2="56889"/>
                        <a14:foregroundMark x1="35111" y1="80000" x2="35111" y2="80000"/>
                        <a14:foregroundMark x1="35556" y1="82667" x2="35556" y2="82667"/>
                        <a14:foregroundMark x1="56000" y1="20889" x2="56000" y2="20889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5829719" y="710650"/>
            <a:ext cx="1762035" cy="2319187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7FE53817-2DFC-4AF4-8226-02846DC8E7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74222"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foregroundMark x1="24000" y1="38222" x2="24000" y2="38222"/>
                        <a14:foregroundMark x1="24444" y1="42222" x2="24444" y2="42222"/>
                        <a14:foregroundMark x1="25333" y1="44000" x2="25333" y2="44000"/>
                        <a14:foregroundMark x1="27556" y1="53333" x2="27556" y2="53333"/>
                        <a14:foregroundMark x1="28444" y1="56889" x2="28444" y2="56889"/>
                        <a14:foregroundMark x1="35111" y1="80000" x2="35111" y2="80000"/>
                        <a14:foregroundMark x1="35556" y1="82667" x2="35556" y2="82667"/>
                        <a14:foregroundMark x1="56444" y1="21778" x2="56444" y2="21778"/>
                        <a14:foregroundMark x1="52889" y1="23556" x2="52889" y2="23556"/>
                        <a14:foregroundMark x1="55111" y1="20000" x2="55111" y2="20000"/>
                        <a14:foregroundMark x1="51556" y1="18667" x2="51556" y2="18667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7921632" y="696324"/>
            <a:ext cx="1762035" cy="2319187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679ECBB5-F1A7-4C5A-A62E-EDAB6B9E4D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74222"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foregroundMark x1="24000" y1="38222" x2="24000" y2="38222"/>
                        <a14:foregroundMark x1="24444" y1="42222" x2="24444" y2="42222"/>
                        <a14:foregroundMark x1="25333" y1="44000" x2="25333" y2="44000"/>
                        <a14:foregroundMark x1="27556" y1="53333" x2="27556" y2="53333"/>
                        <a14:foregroundMark x1="28444" y1="56889" x2="28444" y2="56889"/>
                        <a14:foregroundMark x1="35111" y1="80000" x2="35111" y2="80000"/>
                        <a14:foregroundMark x1="35556" y1="82667" x2="35556" y2="82667"/>
                        <a14:foregroundMark x1="56444" y1="23111" x2="56444" y2="23111"/>
                        <a14:foregroundMark x1="56889" y1="21333" x2="56889" y2="21333"/>
                        <a14:foregroundMark x1="52444" y1="23556" x2="52444" y2="23556"/>
                        <a14:foregroundMark x1="54222" y1="20444" x2="54222" y2="20444"/>
                        <a14:foregroundMark x1="51556" y1="19556" x2="51556" y2="19556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4233570" y="2742825"/>
            <a:ext cx="1762035" cy="2319187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B88C29FF-23E4-496D-B5B4-ED6C6BD40E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74222"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foregroundMark x1="24000" y1="38222" x2="24000" y2="38222"/>
                        <a14:foregroundMark x1="24444" y1="42222" x2="24444" y2="42222"/>
                        <a14:foregroundMark x1="25333" y1="44000" x2="25333" y2="44000"/>
                        <a14:foregroundMark x1="27556" y1="53333" x2="27556" y2="53333"/>
                        <a14:foregroundMark x1="28444" y1="56889" x2="28444" y2="56889"/>
                        <a14:foregroundMark x1="35111" y1="80000" x2="35111" y2="80000"/>
                        <a14:foregroundMark x1="35556" y1="82667" x2="35556" y2="82667"/>
                        <a14:foregroundMark x1="57333" y1="21778" x2="57333" y2="21778"/>
                        <a14:foregroundMark x1="54222" y1="20444" x2="54222" y2="20444"/>
                        <a14:foregroundMark x1="52000" y1="23556" x2="52000" y2="23556"/>
                        <a14:foregroundMark x1="52444" y1="20444" x2="52444" y2="20444"/>
                        <a14:foregroundMark x1="54222" y1="17333" x2="54222" y2="17333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5909423" y="2753576"/>
            <a:ext cx="1762035" cy="2319187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2E2FEE08-2E68-497D-8D37-D757C07ADC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74222"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foregroundMark x1="24000" y1="38222" x2="24000" y2="38222"/>
                        <a14:foregroundMark x1="24444" y1="42222" x2="24444" y2="42222"/>
                        <a14:foregroundMark x1="25333" y1="44000" x2="25333" y2="44000"/>
                        <a14:foregroundMark x1="27556" y1="53333" x2="27556" y2="53333"/>
                        <a14:foregroundMark x1="28444" y1="56889" x2="28444" y2="56889"/>
                        <a14:foregroundMark x1="35111" y1="80000" x2="35111" y2="80000"/>
                        <a14:foregroundMark x1="35556" y1="82667" x2="35556" y2="82667"/>
                        <a14:foregroundMark x1="56889" y1="21333" x2="56889" y2="21333"/>
                        <a14:foregroundMark x1="52444" y1="23111" x2="52444" y2="23111"/>
                        <a14:foregroundMark x1="52000" y1="19556" x2="52000" y2="19556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2156452" y="2752852"/>
            <a:ext cx="1762035" cy="2319187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26049FFE-2053-4615-913D-FC07988FCB23}"/>
              </a:ext>
            </a:extLst>
          </p:cNvPr>
          <p:cNvSpPr txBox="1"/>
          <p:nvPr/>
        </p:nvSpPr>
        <p:spPr>
          <a:xfrm>
            <a:off x="8673786" y="3771739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25ABEF7D-19E5-4D89-8522-9B1ECA191A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74222"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foregroundMark x1="24000" y1="38222" x2="24000" y2="38222"/>
                        <a14:foregroundMark x1="24444" y1="42222" x2="24444" y2="42222"/>
                        <a14:foregroundMark x1="25333" y1="44000" x2="25333" y2="44000"/>
                        <a14:foregroundMark x1="27556" y1="53333" x2="27556" y2="53333"/>
                        <a14:foregroundMark x1="28444" y1="56889" x2="28444" y2="56889"/>
                        <a14:foregroundMark x1="35111" y1="80000" x2="35111" y2="80000"/>
                        <a14:foregroundMark x1="35556" y1="82667" x2="35556" y2="82667"/>
                        <a14:foregroundMark x1="57333" y1="21778" x2="57333" y2="21778"/>
                        <a14:foregroundMark x1="54222" y1="20444" x2="54222" y2="20444"/>
                        <a14:foregroundMark x1="52000" y1="23556" x2="52000" y2="23556"/>
                        <a14:foregroundMark x1="52444" y1="20444" x2="52444" y2="20444"/>
                        <a14:foregroundMark x1="54222" y1="17333" x2="54222" y2="17333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8260217" y="2764327"/>
            <a:ext cx="1762035" cy="23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9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4" dur="2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9" dur="2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4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9" dur="2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3" grpId="0" animBg="1"/>
      <p:bldP spid="14" grpId="0" animBg="1"/>
      <p:bldP spid="4" grpId="0" animBg="1"/>
      <p:bldP spid="26" grpId="0" animBg="1"/>
      <p:bldP spid="27" grpId="0" animBg="1"/>
      <p:bldP spid="28" grpId="0" animBg="1"/>
      <p:bldP spid="5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EE78E23F-61E9-4F9F-961B-2086B4A1745A}"/>
              </a:ext>
            </a:extLst>
          </p:cNvPr>
          <p:cNvSpPr txBox="1">
            <a:spLocks/>
          </p:cNvSpPr>
          <p:nvPr/>
        </p:nvSpPr>
        <p:spPr>
          <a:xfrm>
            <a:off x="516194" y="-48627"/>
            <a:ext cx="11159612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50" normalizeH="0" baseline="0" noProof="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حقائق الضرب بالعدد </a:t>
            </a:r>
            <a:r>
              <a:rPr kumimoji="0" lang="ar-SA" sz="44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51C982B-A70F-4C5F-B0D6-75B9FE4C04FC}"/>
              </a:ext>
            </a:extLst>
          </p:cNvPr>
          <p:cNvSpPr txBox="1"/>
          <p:nvPr/>
        </p:nvSpPr>
        <p:spPr>
          <a:xfrm rot="19254567">
            <a:off x="9265363" y="2039505"/>
            <a:ext cx="306603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سنتعلم اليوم</a:t>
            </a:r>
            <a:endParaRPr kumimoji="0" lang="ar-SA" sz="1800" b="1" i="0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5D7795-467D-4FED-BA8F-933FE15B09C9}"/>
              </a:ext>
            </a:extLst>
          </p:cNvPr>
          <p:cNvSpPr txBox="1"/>
          <p:nvPr/>
        </p:nvSpPr>
        <p:spPr>
          <a:xfrm rot="19985955">
            <a:off x="44323" y="2237562"/>
            <a:ext cx="3821844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/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تتمة جدول حقائق الضرب بالعدد </a:t>
            </a:r>
            <a:r>
              <a:rPr kumimoji="0" lang="ar-SA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  <a:endParaRPr kumimoji="0" lang="ar-SA" sz="1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85C55C9-5E8D-4078-BAAB-CA2FEA0C2BA7}"/>
              </a:ext>
            </a:extLst>
          </p:cNvPr>
          <p:cNvSpPr txBox="1"/>
          <p:nvPr/>
        </p:nvSpPr>
        <p:spPr>
          <a:xfrm>
            <a:off x="5466347" y="5676000"/>
            <a:ext cx="9144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D648A83-8870-4CE0-B71F-9D25756AB7EC}"/>
              </a:ext>
            </a:extLst>
          </p:cNvPr>
          <p:cNvSpPr txBox="1"/>
          <p:nvPr/>
        </p:nvSpPr>
        <p:spPr>
          <a:xfrm>
            <a:off x="6455362" y="5676450"/>
            <a:ext cx="9144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×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2671A0E-1BB7-40B6-BB1E-76CA8BC8F10A}"/>
              </a:ext>
            </a:extLst>
          </p:cNvPr>
          <p:cNvSpPr txBox="1"/>
          <p:nvPr/>
        </p:nvSpPr>
        <p:spPr>
          <a:xfrm>
            <a:off x="7444377" y="5663587"/>
            <a:ext cx="9144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5FE54C45-33D0-4A59-92AB-3E1AF7742EF2}"/>
              </a:ext>
            </a:extLst>
          </p:cNvPr>
          <p:cNvSpPr txBox="1"/>
          <p:nvPr/>
        </p:nvSpPr>
        <p:spPr>
          <a:xfrm>
            <a:off x="4077739" y="5656500"/>
            <a:ext cx="131399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48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1DEE6F4-2A30-46EA-BB72-40C812629C0E}"/>
              </a:ext>
            </a:extLst>
          </p:cNvPr>
          <p:cNvSpPr txBox="1"/>
          <p:nvPr/>
        </p:nvSpPr>
        <p:spPr>
          <a:xfrm>
            <a:off x="4019878" y="1523625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198AC0EF-EEAD-4B2F-B3A7-EC8A1EEFD112}"/>
              </a:ext>
            </a:extLst>
          </p:cNvPr>
          <p:cNvSpPr txBox="1"/>
          <p:nvPr/>
        </p:nvSpPr>
        <p:spPr>
          <a:xfrm>
            <a:off x="6235456" y="1591300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B9E60B94-526E-4803-B735-8594DB9E43A5}"/>
              </a:ext>
            </a:extLst>
          </p:cNvPr>
          <p:cNvSpPr txBox="1"/>
          <p:nvPr/>
        </p:nvSpPr>
        <p:spPr>
          <a:xfrm>
            <a:off x="8149797" y="1523625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76EB6096-15F0-4E04-95CB-FC0D9A94321B}"/>
              </a:ext>
            </a:extLst>
          </p:cNvPr>
          <p:cNvSpPr txBox="1"/>
          <p:nvPr/>
        </p:nvSpPr>
        <p:spPr>
          <a:xfrm>
            <a:off x="2490122" y="3661077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767DEB17-A610-4B26-85B3-63997E99B5A2}"/>
              </a:ext>
            </a:extLst>
          </p:cNvPr>
          <p:cNvSpPr txBox="1"/>
          <p:nvPr/>
        </p:nvSpPr>
        <p:spPr>
          <a:xfrm>
            <a:off x="4581687" y="3771289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06221C1B-E1AE-4AA8-B71F-BD7DC8766A58}"/>
              </a:ext>
            </a:extLst>
          </p:cNvPr>
          <p:cNvSpPr txBox="1"/>
          <p:nvPr/>
        </p:nvSpPr>
        <p:spPr>
          <a:xfrm>
            <a:off x="6398315" y="3771289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167CF0E-A304-42E6-B8AF-E87CE283D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74222"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foregroundMark x1="24000" y1="38222" x2="24000" y2="38222"/>
                        <a14:foregroundMark x1="24444" y1="42222" x2="24444" y2="42222"/>
                        <a14:foregroundMark x1="25333" y1="44000" x2="25333" y2="44000"/>
                        <a14:foregroundMark x1="27556" y1="53333" x2="27556" y2="53333"/>
                        <a14:foregroundMark x1="28444" y1="56889" x2="28444" y2="56889"/>
                        <a14:foregroundMark x1="35111" y1="80000" x2="35111" y2="80000"/>
                        <a14:foregroundMark x1="35556" y1="82667" x2="35556" y2="82667"/>
                        <a14:foregroundMark x1="56889" y1="20889" x2="56889" y2="20889"/>
                        <a14:foregroundMark x1="54222" y1="20000" x2="54222" y2="20000"/>
                        <a14:foregroundMark x1="52000" y1="19111" x2="52000" y2="19111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3601280" y="710650"/>
            <a:ext cx="1762035" cy="231918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88CE58-E025-490F-A317-585BF068DD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74222"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foregroundMark x1="24000" y1="38222" x2="24000" y2="38222"/>
                        <a14:foregroundMark x1="24444" y1="42222" x2="24444" y2="42222"/>
                        <a14:foregroundMark x1="25333" y1="44000" x2="25333" y2="44000"/>
                        <a14:foregroundMark x1="27556" y1="53333" x2="27556" y2="53333"/>
                        <a14:foregroundMark x1="28444" y1="56889" x2="28444" y2="56889"/>
                        <a14:foregroundMark x1="35111" y1="80000" x2="35111" y2="80000"/>
                        <a14:foregroundMark x1="35556" y1="82667" x2="35556" y2="82667"/>
                        <a14:foregroundMark x1="56000" y1="20889" x2="56000" y2="20889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5829719" y="710650"/>
            <a:ext cx="1762035" cy="2319187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7FE53817-2DFC-4AF4-8226-02846DC8E7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74222"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foregroundMark x1="24000" y1="38222" x2="24000" y2="38222"/>
                        <a14:foregroundMark x1="24444" y1="42222" x2="24444" y2="42222"/>
                        <a14:foregroundMark x1="25333" y1="44000" x2="25333" y2="44000"/>
                        <a14:foregroundMark x1="27556" y1="53333" x2="27556" y2="53333"/>
                        <a14:foregroundMark x1="28444" y1="56889" x2="28444" y2="56889"/>
                        <a14:foregroundMark x1="35111" y1="80000" x2="35111" y2="80000"/>
                        <a14:foregroundMark x1="35556" y1="82667" x2="35556" y2="82667"/>
                        <a14:foregroundMark x1="56444" y1="21778" x2="56444" y2="21778"/>
                        <a14:foregroundMark x1="52889" y1="23556" x2="52889" y2="23556"/>
                        <a14:foregroundMark x1="55111" y1="20000" x2="55111" y2="20000"/>
                        <a14:foregroundMark x1="51556" y1="18667" x2="51556" y2="18667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7921632" y="696324"/>
            <a:ext cx="1762035" cy="2319187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679ECBB5-F1A7-4C5A-A62E-EDAB6B9E4D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74222"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foregroundMark x1="24000" y1="38222" x2="24000" y2="38222"/>
                        <a14:foregroundMark x1="24444" y1="42222" x2="24444" y2="42222"/>
                        <a14:foregroundMark x1="25333" y1="44000" x2="25333" y2="44000"/>
                        <a14:foregroundMark x1="27556" y1="53333" x2="27556" y2="53333"/>
                        <a14:foregroundMark x1="28444" y1="56889" x2="28444" y2="56889"/>
                        <a14:foregroundMark x1="35111" y1="80000" x2="35111" y2="80000"/>
                        <a14:foregroundMark x1="35556" y1="82667" x2="35556" y2="82667"/>
                        <a14:foregroundMark x1="56444" y1="23111" x2="56444" y2="23111"/>
                        <a14:foregroundMark x1="56889" y1="21333" x2="56889" y2="21333"/>
                        <a14:foregroundMark x1="52444" y1="23556" x2="52444" y2="23556"/>
                        <a14:foregroundMark x1="54222" y1="20444" x2="54222" y2="20444"/>
                        <a14:foregroundMark x1="51556" y1="19556" x2="51556" y2="19556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4233570" y="2742825"/>
            <a:ext cx="1762035" cy="2319187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B88C29FF-23E4-496D-B5B4-ED6C6BD40E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74222"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foregroundMark x1="24000" y1="38222" x2="24000" y2="38222"/>
                        <a14:foregroundMark x1="24444" y1="42222" x2="24444" y2="42222"/>
                        <a14:foregroundMark x1="25333" y1="44000" x2="25333" y2="44000"/>
                        <a14:foregroundMark x1="27556" y1="53333" x2="27556" y2="53333"/>
                        <a14:foregroundMark x1="28444" y1="56889" x2="28444" y2="56889"/>
                        <a14:foregroundMark x1="35111" y1="80000" x2="35111" y2="80000"/>
                        <a14:foregroundMark x1="35556" y1="82667" x2="35556" y2="82667"/>
                        <a14:foregroundMark x1="57333" y1="21778" x2="57333" y2="21778"/>
                        <a14:foregroundMark x1="54222" y1="20444" x2="54222" y2="20444"/>
                        <a14:foregroundMark x1="52000" y1="23556" x2="52000" y2="23556"/>
                        <a14:foregroundMark x1="52444" y1="20444" x2="52444" y2="20444"/>
                        <a14:foregroundMark x1="54222" y1="17333" x2="54222" y2="17333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5909423" y="2753576"/>
            <a:ext cx="1762035" cy="2319187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2E2FEE08-2E68-497D-8D37-D757C07ADC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74222"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foregroundMark x1="24000" y1="38222" x2="24000" y2="38222"/>
                        <a14:foregroundMark x1="24444" y1="42222" x2="24444" y2="42222"/>
                        <a14:foregroundMark x1="25333" y1="44000" x2="25333" y2="44000"/>
                        <a14:foregroundMark x1="27556" y1="53333" x2="27556" y2="53333"/>
                        <a14:foregroundMark x1="28444" y1="56889" x2="28444" y2="56889"/>
                        <a14:foregroundMark x1="35111" y1="80000" x2="35111" y2="80000"/>
                        <a14:foregroundMark x1="35556" y1="82667" x2="35556" y2="82667"/>
                        <a14:foregroundMark x1="56889" y1="21333" x2="56889" y2="21333"/>
                        <a14:foregroundMark x1="52444" y1="23111" x2="52444" y2="23111"/>
                        <a14:foregroundMark x1="52000" y1="19556" x2="52000" y2="19556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2156452" y="2752852"/>
            <a:ext cx="1762035" cy="2319187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26049FFE-2053-4615-913D-FC07988FCB23}"/>
              </a:ext>
            </a:extLst>
          </p:cNvPr>
          <p:cNvSpPr txBox="1"/>
          <p:nvPr/>
        </p:nvSpPr>
        <p:spPr>
          <a:xfrm>
            <a:off x="7779634" y="3786636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25ABEF7D-19E5-4D89-8522-9B1ECA191A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74222"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foregroundMark x1="24000" y1="38222" x2="24000" y2="38222"/>
                        <a14:foregroundMark x1="24444" y1="42222" x2="24444" y2="42222"/>
                        <a14:foregroundMark x1="25333" y1="44000" x2="25333" y2="44000"/>
                        <a14:foregroundMark x1="27556" y1="53333" x2="27556" y2="53333"/>
                        <a14:foregroundMark x1="28444" y1="56889" x2="28444" y2="56889"/>
                        <a14:foregroundMark x1="35111" y1="80000" x2="35111" y2="80000"/>
                        <a14:foregroundMark x1="35556" y1="82667" x2="35556" y2="82667"/>
                        <a14:foregroundMark x1="57333" y1="21778" x2="57333" y2="21778"/>
                        <a14:foregroundMark x1="54222" y1="20444" x2="54222" y2="20444"/>
                        <a14:foregroundMark x1="52000" y1="23556" x2="52000" y2="23556"/>
                        <a14:foregroundMark x1="52444" y1="20444" x2="52444" y2="20444"/>
                        <a14:foregroundMark x1="54222" y1="17333" x2="54222" y2="17333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7401733" y="2792401"/>
            <a:ext cx="1762035" cy="2319187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C5E8C5B-92C7-40FF-9724-D99E9C2F0CC3}"/>
              </a:ext>
            </a:extLst>
          </p:cNvPr>
          <p:cNvSpPr txBox="1"/>
          <p:nvPr/>
        </p:nvSpPr>
        <p:spPr>
          <a:xfrm>
            <a:off x="9207614" y="3786636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573F1BAF-8BBE-49C7-96CB-85C4928205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74222"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foregroundMark x1="24000" y1="38222" x2="24000" y2="38222"/>
                        <a14:foregroundMark x1="24444" y1="42222" x2="24444" y2="42222"/>
                        <a14:foregroundMark x1="25333" y1="44000" x2="25333" y2="44000"/>
                        <a14:foregroundMark x1="27556" y1="53333" x2="27556" y2="53333"/>
                        <a14:foregroundMark x1="28444" y1="56889" x2="28444" y2="56889"/>
                        <a14:foregroundMark x1="35111" y1="80000" x2="35111" y2="80000"/>
                        <a14:foregroundMark x1="35556" y1="82667" x2="35556" y2="82667"/>
                        <a14:foregroundMark x1="57333" y1="21778" x2="57333" y2="21778"/>
                        <a14:foregroundMark x1="54222" y1="20444" x2="54222" y2="20444"/>
                        <a14:foregroundMark x1="52000" y1="23556" x2="52000" y2="23556"/>
                        <a14:foregroundMark x1="52444" y1="20444" x2="52444" y2="20444"/>
                        <a14:foregroundMark x1="54222" y1="17333" x2="54222" y2="17333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8858624" y="2865415"/>
            <a:ext cx="1762035" cy="23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5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4" dur="2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9" dur="2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4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9" dur="2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3" grpId="0" animBg="1"/>
      <p:bldP spid="14" grpId="0" animBg="1"/>
      <p:bldP spid="4" grpId="0" animBg="1"/>
      <p:bldP spid="26" grpId="0" animBg="1"/>
      <p:bldP spid="27" grpId="0" animBg="1"/>
      <p:bldP spid="28" grpId="0" animBg="1"/>
      <p:bldP spid="5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21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EE78E23F-61E9-4F9F-961B-2086B4A1745A}"/>
              </a:ext>
            </a:extLst>
          </p:cNvPr>
          <p:cNvSpPr txBox="1">
            <a:spLocks/>
          </p:cNvSpPr>
          <p:nvPr/>
        </p:nvSpPr>
        <p:spPr>
          <a:xfrm>
            <a:off x="516194" y="-48627"/>
            <a:ext cx="11159612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50" normalizeH="0" baseline="0" noProof="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حقائق الضرب بالعدد </a:t>
            </a:r>
            <a:r>
              <a:rPr kumimoji="0" lang="ar-SA" sz="44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51C982B-A70F-4C5F-B0D6-75B9FE4C04FC}"/>
              </a:ext>
            </a:extLst>
          </p:cNvPr>
          <p:cNvSpPr txBox="1"/>
          <p:nvPr/>
        </p:nvSpPr>
        <p:spPr>
          <a:xfrm rot="19254567">
            <a:off x="9265363" y="2039505"/>
            <a:ext cx="306603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سنتعلم اليوم</a:t>
            </a:r>
            <a:endParaRPr kumimoji="0" lang="ar-SA" sz="1800" b="1" i="0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5D7795-467D-4FED-BA8F-933FE15B09C9}"/>
              </a:ext>
            </a:extLst>
          </p:cNvPr>
          <p:cNvSpPr txBox="1"/>
          <p:nvPr/>
        </p:nvSpPr>
        <p:spPr>
          <a:xfrm rot="19985955">
            <a:off x="44323" y="2237562"/>
            <a:ext cx="3821844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/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تتمة جدول حقائق الضرب بالعدد </a:t>
            </a:r>
            <a:r>
              <a:rPr kumimoji="0" lang="ar-SA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  <a:endParaRPr kumimoji="0" lang="ar-SA" sz="1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85C55C9-5E8D-4078-BAAB-CA2FEA0C2BA7}"/>
              </a:ext>
            </a:extLst>
          </p:cNvPr>
          <p:cNvSpPr txBox="1"/>
          <p:nvPr/>
        </p:nvSpPr>
        <p:spPr>
          <a:xfrm>
            <a:off x="5466347" y="5676000"/>
            <a:ext cx="9144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D648A83-8870-4CE0-B71F-9D25756AB7EC}"/>
              </a:ext>
            </a:extLst>
          </p:cNvPr>
          <p:cNvSpPr txBox="1"/>
          <p:nvPr/>
        </p:nvSpPr>
        <p:spPr>
          <a:xfrm>
            <a:off x="6455362" y="5676450"/>
            <a:ext cx="9144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×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2671A0E-1BB7-40B6-BB1E-76CA8BC8F10A}"/>
              </a:ext>
            </a:extLst>
          </p:cNvPr>
          <p:cNvSpPr txBox="1"/>
          <p:nvPr/>
        </p:nvSpPr>
        <p:spPr>
          <a:xfrm>
            <a:off x="7444377" y="5663587"/>
            <a:ext cx="9144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9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5FE54C45-33D0-4A59-92AB-3E1AF7742EF2}"/>
              </a:ext>
            </a:extLst>
          </p:cNvPr>
          <p:cNvSpPr txBox="1"/>
          <p:nvPr/>
        </p:nvSpPr>
        <p:spPr>
          <a:xfrm>
            <a:off x="4077739" y="5656500"/>
            <a:ext cx="131399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54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1DEE6F4-2A30-46EA-BB72-40C812629C0E}"/>
              </a:ext>
            </a:extLst>
          </p:cNvPr>
          <p:cNvSpPr txBox="1"/>
          <p:nvPr/>
        </p:nvSpPr>
        <p:spPr>
          <a:xfrm>
            <a:off x="4019878" y="1523625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198AC0EF-EEAD-4B2F-B3A7-EC8A1EEFD112}"/>
              </a:ext>
            </a:extLst>
          </p:cNvPr>
          <p:cNvSpPr txBox="1"/>
          <p:nvPr/>
        </p:nvSpPr>
        <p:spPr>
          <a:xfrm>
            <a:off x="5482110" y="1526036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B9E60B94-526E-4803-B735-8594DB9E43A5}"/>
              </a:ext>
            </a:extLst>
          </p:cNvPr>
          <p:cNvSpPr txBox="1"/>
          <p:nvPr/>
        </p:nvSpPr>
        <p:spPr>
          <a:xfrm>
            <a:off x="7284842" y="1523625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76EB6096-15F0-4E04-95CB-FC0D9A94321B}"/>
              </a:ext>
            </a:extLst>
          </p:cNvPr>
          <p:cNvSpPr txBox="1"/>
          <p:nvPr/>
        </p:nvSpPr>
        <p:spPr>
          <a:xfrm>
            <a:off x="9052014" y="1526036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767DEB17-A610-4B26-85B3-63997E99B5A2}"/>
              </a:ext>
            </a:extLst>
          </p:cNvPr>
          <p:cNvSpPr txBox="1"/>
          <p:nvPr/>
        </p:nvSpPr>
        <p:spPr>
          <a:xfrm>
            <a:off x="2909744" y="3620645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06221C1B-E1AE-4AA8-B71F-BD7DC8766A58}"/>
              </a:ext>
            </a:extLst>
          </p:cNvPr>
          <p:cNvSpPr txBox="1"/>
          <p:nvPr/>
        </p:nvSpPr>
        <p:spPr>
          <a:xfrm>
            <a:off x="4810210" y="3619212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167CF0E-A304-42E6-B8AF-E87CE283D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74222"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foregroundMark x1="24000" y1="38222" x2="24000" y2="38222"/>
                        <a14:foregroundMark x1="24444" y1="42222" x2="24444" y2="42222"/>
                        <a14:foregroundMark x1="25333" y1="44000" x2="25333" y2="44000"/>
                        <a14:foregroundMark x1="27556" y1="53333" x2="27556" y2="53333"/>
                        <a14:foregroundMark x1="28444" y1="56889" x2="28444" y2="56889"/>
                        <a14:foregroundMark x1="35111" y1="80000" x2="35111" y2="80000"/>
                        <a14:foregroundMark x1="35556" y1="82667" x2="35556" y2="82667"/>
                        <a14:foregroundMark x1="56889" y1="20889" x2="56889" y2="20889"/>
                        <a14:foregroundMark x1="54222" y1="20000" x2="54222" y2="20000"/>
                        <a14:foregroundMark x1="52000" y1="19111" x2="52000" y2="19111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3601280" y="710650"/>
            <a:ext cx="1762035" cy="231918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88CE58-E025-490F-A317-585BF068DD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74222"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foregroundMark x1="24000" y1="38222" x2="24000" y2="38222"/>
                        <a14:foregroundMark x1="24444" y1="42222" x2="24444" y2="42222"/>
                        <a14:foregroundMark x1="25333" y1="44000" x2="25333" y2="44000"/>
                        <a14:foregroundMark x1="27556" y1="53333" x2="27556" y2="53333"/>
                        <a14:foregroundMark x1="28444" y1="56889" x2="28444" y2="56889"/>
                        <a14:foregroundMark x1="35111" y1="80000" x2="35111" y2="80000"/>
                        <a14:foregroundMark x1="35556" y1="82667" x2="35556" y2="82667"/>
                        <a14:foregroundMark x1="56000" y1="20889" x2="56000" y2="20889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5091591" y="696323"/>
            <a:ext cx="1762035" cy="2319187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7FE53817-2DFC-4AF4-8226-02846DC8E7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74222"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foregroundMark x1="24000" y1="38222" x2="24000" y2="38222"/>
                        <a14:foregroundMark x1="24444" y1="42222" x2="24444" y2="42222"/>
                        <a14:foregroundMark x1="25333" y1="44000" x2="25333" y2="44000"/>
                        <a14:foregroundMark x1="27556" y1="53333" x2="27556" y2="53333"/>
                        <a14:foregroundMark x1="28444" y1="56889" x2="28444" y2="56889"/>
                        <a14:foregroundMark x1="35111" y1="80000" x2="35111" y2="80000"/>
                        <a14:foregroundMark x1="35556" y1="82667" x2="35556" y2="82667"/>
                        <a14:foregroundMark x1="56444" y1="21778" x2="56444" y2="21778"/>
                        <a14:foregroundMark x1="52889" y1="23556" x2="52889" y2="23556"/>
                        <a14:foregroundMark x1="55111" y1="20000" x2="55111" y2="20000"/>
                        <a14:foregroundMark x1="51556" y1="18667" x2="51556" y2="18667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6859193" y="693857"/>
            <a:ext cx="1762035" cy="2319187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679ECBB5-F1A7-4C5A-A62E-EDAB6B9E4D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74222"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foregroundMark x1="24000" y1="38222" x2="24000" y2="38222"/>
                        <a14:foregroundMark x1="24444" y1="42222" x2="24444" y2="42222"/>
                        <a14:foregroundMark x1="25333" y1="44000" x2="25333" y2="44000"/>
                        <a14:foregroundMark x1="27556" y1="53333" x2="27556" y2="53333"/>
                        <a14:foregroundMark x1="28444" y1="56889" x2="28444" y2="56889"/>
                        <a14:foregroundMark x1="35111" y1="80000" x2="35111" y2="80000"/>
                        <a14:foregroundMark x1="35556" y1="82667" x2="35556" y2="82667"/>
                        <a14:foregroundMark x1="56444" y1="23111" x2="56444" y2="23111"/>
                        <a14:foregroundMark x1="56889" y1="21333" x2="56889" y2="21333"/>
                        <a14:foregroundMark x1="52444" y1="23556" x2="52444" y2="23556"/>
                        <a14:foregroundMark x1="54222" y1="20444" x2="54222" y2="20444"/>
                        <a14:foregroundMark x1="51556" y1="19556" x2="51556" y2="19556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2541484" y="2814993"/>
            <a:ext cx="1762035" cy="2319187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B88C29FF-23E4-496D-B5B4-ED6C6BD40E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74222"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foregroundMark x1="24000" y1="38222" x2="24000" y2="38222"/>
                        <a14:foregroundMark x1="24444" y1="42222" x2="24444" y2="42222"/>
                        <a14:foregroundMark x1="25333" y1="44000" x2="25333" y2="44000"/>
                        <a14:foregroundMark x1="27556" y1="53333" x2="27556" y2="53333"/>
                        <a14:foregroundMark x1="28444" y1="56889" x2="28444" y2="56889"/>
                        <a14:foregroundMark x1="35111" y1="80000" x2="35111" y2="80000"/>
                        <a14:foregroundMark x1="35556" y1="82667" x2="35556" y2="82667"/>
                        <a14:foregroundMark x1="57333" y1="21778" x2="57333" y2="21778"/>
                        <a14:foregroundMark x1="54222" y1="20444" x2="54222" y2="20444"/>
                        <a14:foregroundMark x1="52000" y1="23556" x2="52000" y2="23556"/>
                        <a14:foregroundMark x1="52444" y1="20444" x2="52444" y2="20444"/>
                        <a14:foregroundMark x1="54222" y1="17333" x2="54222" y2="17333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4411339" y="2781103"/>
            <a:ext cx="1762035" cy="2319187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2E2FEE08-2E68-497D-8D37-D757C07ADC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74222"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foregroundMark x1="24000" y1="38222" x2="24000" y2="38222"/>
                        <a14:foregroundMark x1="24444" y1="42222" x2="24444" y2="42222"/>
                        <a14:foregroundMark x1="25333" y1="44000" x2="25333" y2="44000"/>
                        <a14:foregroundMark x1="27556" y1="53333" x2="27556" y2="53333"/>
                        <a14:foregroundMark x1="28444" y1="56889" x2="28444" y2="56889"/>
                        <a14:foregroundMark x1="35111" y1="80000" x2="35111" y2="80000"/>
                        <a14:foregroundMark x1="35556" y1="82667" x2="35556" y2="82667"/>
                        <a14:foregroundMark x1="56889" y1="21333" x2="56889" y2="21333"/>
                        <a14:foregroundMark x1="52444" y1="23111" x2="52444" y2="23111"/>
                        <a14:foregroundMark x1="52000" y1="19556" x2="52000" y2="19556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8692367" y="648991"/>
            <a:ext cx="1762035" cy="2319187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26049FFE-2053-4615-913D-FC07988FCB23}"/>
              </a:ext>
            </a:extLst>
          </p:cNvPr>
          <p:cNvSpPr txBox="1"/>
          <p:nvPr/>
        </p:nvSpPr>
        <p:spPr>
          <a:xfrm>
            <a:off x="6604590" y="3619212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25ABEF7D-19E5-4D89-8522-9B1ECA191A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74222"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foregroundMark x1="24000" y1="38222" x2="24000" y2="38222"/>
                        <a14:foregroundMark x1="24444" y1="42222" x2="24444" y2="42222"/>
                        <a14:foregroundMark x1="25333" y1="44000" x2="25333" y2="44000"/>
                        <a14:foregroundMark x1="27556" y1="53333" x2="27556" y2="53333"/>
                        <a14:foregroundMark x1="28444" y1="56889" x2="28444" y2="56889"/>
                        <a14:foregroundMark x1="35111" y1="80000" x2="35111" y2="80000"/>
                        <a14:foregroundMark x1="35556" y1="82667" x2="35556" y2="82667"/>
                        <a14:foregroundMark x1="57333" y1="21778" x2="57333" y2="21778"/>
                        <a14:foregroundMark x1="54222" y1="20444" x2="54222" y2="20444"/>
                        <a14:foregroundMark x1="52000" y1="23556" x2="52000" y2="23556"/>
                        <a14:foregroundMark x1="52444" y1="20444" x2="52444" y2="20444"/>
                        <a14:foregroundMark x1="54222" y1="17333" x2="54222" y2="17333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6255151" y="2813561"/>
            <a:ext cx="1762035" cy="2319187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C5E8C5B-92C7-40FF-9724-D99E9C2F0CC3}"/>
              </a:ext>
            </a:extLst>
          </p:cNvPr>
          <p:cNvSpPr txBox="1"/>
          <p:nvPr/>
        </p:nvSpPr>
        <p:spPr>
          <a:xfrm>
            <a:off x="8162024" y="3626826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573F1BAF-8BBE-49C7-96CB-85C4928205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74222"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foregroundMark x1="24000" y1="38222" x2="24000" y2="38222"/>
                        <a14:foregroundMark x1="24444" y1="42222" x2="24444" y2="42222"/>
                        <a14:foregroundMark x1="25333" y1="44000" x2="25333" y2="44000"/>
                        <a14:foregroundMark x1="27556" y1="53333" x2="27556" y2="53333"/>
                        <a14:foregroundMark x1="28444" y1="56889" x2="28444" y2="56889"/>
                        <a14:foregroundMark x1="35111" y1="80000" x2="35111" y2="80000"/>
                        <a14:foregroundMark x1="35556" y1="82667" x2="35556" y2="82667"/>
                        <a14:foregroundMark x1="57333" y1="21778" x2="57333" y2="21778"/>
                        <a14:foregroundMark x1="54222" y1="20444" x2="54222" y2="20444"/>
                        <a14:foregroundMark x1="52000" y1="23556" x2="52000" y2="23556"/>
                        <a14:foregroundMark x1="52444" y1="20444" x2="52444" y2="20444"/>
                        <a14:foregroundMark x1="54222" y1="17333" x2="54222" y2="17333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7754249" y="2867449"/>
            <a:ext cx="1762035" cy="2319187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6EB418ED-6193-4D14-99C2-492E90A1DA4E}"/>
              </a:ext>
            </a:extLst>
          </p:cNvPr>
          <p:cNvSpPr txBox="1"/>
          <p:nvPr/>
        </p:nvSpPr>
        <p:spPr>
          <a:xfrm>
            <a:off x="9786676" y="3653214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9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A38C6FB8-170E-4731-A557-51E00873A8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74222"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foregroundMark x1="24000" y1="38222" x2="24000" y2="38222"/>
                        <a14:foregroundMark x1="24444" y1="42222" x2="24444" y2="42222"/>
                        <a14:foregroundMark x1="25333" y1="44000" x2="25333" y2="44000"/>
                        <a14:foregroundMark x1="27556" y1="53333" x2="27556" y2="53333"/>
                        <a14:foregroundMark x1="28444" y1="56889" x2="28444" y2="56889"/>
                        <a14:foregroundMark x1="35111" y1="80000" x2="35111" y2="80000"/>
                        <a14:foregroundMark x1="35556" y1="82667" x2="35556" y2="82667"/>
                        <a14:foregroundMark x1="57333" y1="21778" x2="57333" y2="21778"/>
                        <a14:foregroundMark x1="54222" y1="20444" x2="54222" y2="20444"/>
                        <a14:foregroundMark x1="52000" y1="23556" x2="52000" y2="23556"/>
                        <a14:foregroundMark x1="52444" y1="20444" x2="52444" y2="20444"/>
                        <a14:foregroundMark x1="54222" y1="17333" x2="54222" y2="17333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9440599" y="2809132"/>
            <a:ext cx="1762035" cy="23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0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4" dur="2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9" dur="2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4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9" dur="2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3" grpId="0" animBg="1"/>
      <p:bldP spid="14" grpId="0" animBg="1"/>
      <p:bldP spid="4" grpId="0" animBg="1"/>
      <p:bldP spid="26" grpId="0" animBg="1"/>
      <p:bldP spid="27" grpId="0" animBg="1"/>
      <p:bldP spid="28" grpId="0" animBg="1"/>
      <p:bldP spid="5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21" grpId="0" animBg="1"/>
      <p:bldP spid="25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3347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sz="8000" b="1" dirty="0">
                <a:solidFill>
                  <a:srgbClr val="FF0000"/>
                </a:solidFill>
              </a:rPr>
              <a:t>وإلى لقاء جديد في درس جديد</a:t>
            </a:r>
            <a:endParaRPr lang="ar-SA" sz="1400" b="1" dirty="0">
              <a:solidFill>
                <a:srgbClr val="FF0000"/>
              </a:solidFill>
            </a:endParaRPr>
          </a:p>
          <a:p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232</TotalTime>
  <Words>168</Words>
  <Application>Microsoft Office PowerPoint</Application>
  <PresentationFormat>شاشة عريضة</PresentationFormat>
  <Paragraphs>87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1" baseType="lpstr">
      <vt:lpstr>Arial</vt:lpstr>
      <vt:lpstr>Calibri</vt:lpstr>
      <vt:lpstr>school</vt:lpstr>
      <vt:lpstr>الضرب بالعدد 6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SRSY-LAP-DE43</cp:lastModifiedBy>
  <cp:revision>34</cp:revision>
  <dcterms:created xsi:type="dcterms:W3CDTF">2020-05-02T02:36:07Z</dcterms:created>
  <dcterms:modified xsi:type="dcterms:W3CDTF">2020-05-19T12:45:26Z</dcterms:modified>
</cp:coreProperties>
</file>