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61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الضرب بالعدد 8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751FEE02-8214-42C5-B667-744B88EE0AB0}"/>
              </a:ext>
            </a:extLst>
          </p:cNvPr>
          <p:cNvSpPr/>
          <p:nvPr/>
        </p:nvSpPr>
        <p:spPr>
          <a:xfrm>
            <a:off x="3030792" y="-5899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6823BCE5-1378-4007-AD99-B4F5D2C9392B}"/>
              </a:ext>
            </a:extLst>
          </p:cNvPr>
          <p:cNvSpPr/>
          <p:nvPr/>
        </p:nvSpPr>
        <p:spPr>
          <a:xfrm>
            <a:off x="6209072" y="1961535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1- </a:t>
            </a:r>
            <a:r>
              <a:rPr lang="ar-SA" sz="2800" b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أن تتذكر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بعض حقائق الضرب الخاصة بالعدد</a:t>
            </a: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8 </a:t>
            </a:r>
            <a:r>
              <a:rPr lang="ar-SA" sz="28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مما مر معنا في الدروس السابقة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E331DCE7-5E17-4DE0-B901-1CF08A3B87EA}"/>
              </a:ext>
            </a:extLst>
          </p:cNvPr>
          <p:cNvSpPr/>
          <p:nvPr/>
        </p:nvSpPr>
        <p:spPr>
          <a:xfrm>
            <a:off x="280219" y="2374492"/>
            <a:ext cx="6091085" cy="24187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ar-S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 أن تستكشف الحقائق الجديدة </a:t>
            </a:r>
            <a:r>
              <a:rPr lang="ar-SA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بالعدد </a:t>
            </a:r>
            <a:r>
              <a:rPr lang="ar-SA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96A9F0B-1901-4144-84FB-EC6B76016DAF}"/>
              </a:ext>
            </a:extLst>
          </p:cNvPr>
          <p:cNvSpPr txBox="1"/>
          <p:nvPr/>
        </p:nvSpPr>
        <p:spPr>
          <a:xfrm>
            <a:off x="4188542" y="191729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 err="1">
                <a:ln/>
                <a:solidFill>
                  <a:schemeClr val="accent4"/>
                </a:solidFill>
              </a:rPr>
              <a:t>مانرجو</a:t>
            </a:r>
            <a:r>
              <a:rPr lang="ar-SA" sz="3600" b="1" dirty="0">
                <a:ln/>
                <a:solidFill>
                  <a:schemeClr val="accent4"/>
                </a:solidFill>
              </a:rPr>
              <a:t>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687F474-CF9C-40A8-B3EC-A9DC22B14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4DA03F66-EC31-4F85-B308-8FADB91EF61F}"/>
              </a:ext>
            </a:extLst>
          </p:cNvPr>
          <p:cNvSpPr txBox="1"/>
          <p:nvPr/>
        </p:nvSpPr>
        <p:spPr>
          <a:xfrm>
            <a:off x="7981950" y="135826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E064E964-3114-4ECA-B251-F89E0AA3D9B0}"/>
              </a:ext>
            </a:extLst>
          </p:cNvPr>
          <p:cNvSpPr txBox="1"/>
          <p:nvPr/>
        </p:nvSpPr>
        <p:spPr>
          <a:xfrm>
            <a:off x="4287255" y="135826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CBA8039B-822C-4C30-B472-B1EC550A6069}"/>
              </a:ext>
            </a:extLst>
          </p:cNvPr>
          <p:cNvSpPr txBox="1"/>
          <p:nvPr/>
        </p:nvSpPr>
        <p:spPr>
          <a:xfrm>
            <a:off x="5233740" y="135585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DD43D595-04F6-4CC1-9F33-720F1D6370F2}"/>
              </a:ext>
            </a:extLst>
          </p:cNvPr>
          <p:cNvSpPr txBox="1"/>
          <p:nvPr/>
        </p:nvSpPr>
        <p:spPr>
          <a:xfrm>
            <a:off x="7046497" y="135584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981EFB3A-2B35-4561-963E-A713E2C0D7D0}"/>
              </a:ext>
            </a:extLst>
          </p:cNvPr>
          <p:cNvSpPr txBox="1"/>
          <p:nvPr/>
        </p:nvSpPr>
        <p:spPr>
          <a:xfrm>
            <a:off x="6132097" y="135585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F1B7560-2AEE-4B53-BAFA-A9F604841A09}"/>
              </a:ext>
            </a:extLst>
          </p:cNvPr>
          <p:cNvSpPr txBox="1"/>
          <p:nvPr/>
        </p:nvSpPr>
        <p:spPr>
          <a:xfrm>
            <a:off x="7981950" y="20453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EF42ED10-FE04-4517-982C-9E17E7839ED1}"/>
              </a:ext>
            </a:extLst>
          </p:cNvPr>
          <p:cNvSpPr txBox="1"/>
          <p:nvPr/>
        </p:nvSpPr>
        <p:spPr>
          <a:xfrm>
            <a:off x="4287255" y="2045330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905ED0E2-6B6D-4654-A33E-FD2608DE6B0F}"/>
              </a:ext>
            </a:extLst>
          </p:cNvPr>
          <p:cNvSpPr txBox="1"/>
          <p:nvPr/>
        </p:nvSpPr>
        <p:spPr>
          <a:xfrm>
            <a:off x="5233740" y="204291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017D6AEB-1E29-49E1-8239-B918CA699A99}"/>
              </a:ext>
            </a:extLst>
          </p:cNvPr>
          <p:cNvSpPr txBox="1"/>
          <p:nvPr/>
        </p:nvSpPr>
        <p:spPr>
          <a:xfrm>
            <a:off x="7046497" y="204291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E0C1CBD2-51CB-48C9-BF5E-47C6B87032B7}"/>
              </a:ext>
            </a:extLst>
          </p:cNvPr>
          <p:cNvSpPr txBox="1"/>
          <p:nvPr/>
        </p:nvSpPr>
        <p:spPr>
          <a:xfrm>
            <a:off x="6132097" y="204291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64B75761-CE67-4F5C-AE89-A196B42E01A9}"/>
              </a:ext>
            </a:extLst>
          </p:cNvPr>
          <p:cNvSpPr txBox="1"/>
          <p:nvPr/>
        </p:nvSpPr>
        <p:spPr>
          <a:xfrm>
            <a:off x="7981950" y="2754433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D9A732F1-B6AC-4C3B-97FD-2ED591BD0628}"/>
              </a:ext>
            </a:extLst>
          </p:cNvPr>
          <p:cNvSpPr txBox="1"/>
          <p:nvPr/>
        </p:nvSpPr>
        <p:spPr>
          <a:xfrm>
            <a:off x="4287255" y="2754433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9CA4E57F-2F60-4531-AAE7-066E937C9D62}"/>
              </a:ext>
            </a:extLst>
          </p:cNvPr>
          <p:cNvSpPr txBox="1"/>
          <p:nvPr/>
        </p:nvSpPr>
        <p:spPr>
          <a:xfrm>
            <a:off x="5233740" y="275201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DC665275-A340-4906-9E59-BBBF58799A63}"/>
              </a:ext>
            </a:extLst>
          </p:cNvPr>
          <p:cNvSpPr txBox="1"/>
          <p:nvPr/>
        </p:nvSpPr>
        <p:spPr>
          <a:xfrm>
            <a:off x="7046497" y="2752018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FEF43208-3CB0-43CA-962A-578B5752CF94}"/>
              </a:ext>
            </a:extLst>
          </p:cNvPr>
          <p:cNvSpPr txBox="1"/>
          <p:nvPr/>
        </p:nvSpPr>
        <p:spPr>
          <a:xfrm>
            <a:off x="6132097" y="2752019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0820E7BD-F92A-46CF-BFA8-4A6B0D54F71D}"/>
              </a:ext>
            </a:extLst>
          </p:cNvPr>
          <p:cNvSpPr txBox="1"/>
          <p:nvPr/>
        </p:nvSpPr>
        <p:spPr>
          <a:xfrm>
            <a:off x="7981950" y="351254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582AEA83-27AA-498D-9722-9A3232B6FFC3}"/>
              </a:ext>
            </a:extLst>
          </p:cNvPr>
          <p:cNvSpPr txBox="1"/>
          <p:nvPr/>
        </p:nvSpPr>
        <p:spPr>
          <a:xfrm>
            <a:off x="4287255" y="351254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C77F73DF-A7CB-423F-80BC-86069B400DAD}"/>
              </a:ext>
            </a:extLst>
          </p:cNvPr>
          <p:cNvSpPr txBox="1"/>
          <p:nvPr/>
        </p:nvSpPr>
        <p:spPr>
          <a:xfrm>
            <a:off x="5233740" y="351013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7B8B3E66-C018-4BDD-ABC4-7C8D1998840D}"/>
              </a:ext>
            </a:extLst>
          </p:cNvPr>
          <p:cNvSpPr txBox="1"/>
          <p:nvPr/>
        </p:nvSpPr>
        <p:spPr>
          <a:xfrm>
            <a:off x="7046497" y="351012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C828548-4065-42AB-B521-0CF302E56BE8}"/>
              </a:ext>
            </a:extLst>
          </p:cNvPr>
          <p:cNvSpPr txBox="1"/>
          <p:nvPr/>
        </p:nvSpPr>
        <p:spPr>
          <a:xfrm>
            <a:off x="6132097" y="351013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D5FB7293-7DC2-4A6D-8EF8-E7C58C01F859}"/>
              </a:ext>
            </a:extLst>
          </p:cNvPr>
          <p:cNvSpPr txBox="1"/>
          <p:nvPr/>
        </p:nvSpPr>
        <p:spPr>
          <a:xfrm>
            <a:off x="7978718" y="430288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5A23CD16-0DA7-4132-92AB-510A3BF3E68A}"/>
              </a:ext>
            </a:extLst>
          </p:cNvPr>
          <p:cNvSpPr txBox="1"/>
          <p:nvPr/>
        </p:nvSpPr>
        <p:spPr>
          <a:xfrm>
            <a:off x="4284023" y="430288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5F31C7FD-CC4E-4492-90DE-51996FA34AD6}"/>
              </a:ext>
            </a:extLst>
          </p:cNvPr>
          <p:cNvSpPr txBox="1"/>
          <p:nvPr/>
        </p:nvSpPr>
        <p:spPr>
          <a:xfrm>
            <a:off x="5230508" y="430047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F3389B75-549F-423D-BA21-0FD72B508611}"/>
              </a:ext>
            </a:extLst>
          </p:cNvPr>
          <p:cNvSpPr txBox="1"/>
          <p:nvPr/>
        </p:nvSpPr>
        <p:spPr>
          <a:xfrm>
            <a:off x="7043265" y="430046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4DE74921-8ED2-43D6-889D-1216B33C67E9}"/>
              </a:ext>
            </a:extLst>
          </p:cNvPr>
          <p:cNvSpPr txBox="1"/>
          <p:nvPr/>
        </p:nvSpPr>
        <p:spPr>
          <a:xfrm>
            <a:off x="6128865" y="430047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CC357492-3F3C-451E-953E-A924EF36A5BF}"/>
              </a:ext>
            </a:extLst>
          </p:cNvPr>
          <p:cNvSpPr txBox="1"/>
          <p:nvPr/>
        </p:nvSpPr>
        <p:spPr>
          <a:xfrm>
            <a:off x="7981950" y="511275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9BA065FC-CE3A-4A68-9FBC-E47376915567}"/>
              </a:ext>
            </a:extLst>
          </p:cNvPr>
          <p:cNvSpPr txBox="1"/>
          <p:nvPr/>
        </p:nvSpPr>
        <p:spPr>
          <a:xfrm>
            <a:off x="4287255" y="5112756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48368F37-4A2C-44DB-80BE-69F0BD32A194}"/>
              </a:ext>
            </a:extLst>
          </p:cNvPr>
          <p:cNvSpPr txBox="1"/>
          <p:nvPr/>
        </p:nvSpPr>
        <p:spPr>
          <a:xfrm>
            <a:off x="5233740" y="511034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CE762390-7551-4635-BE7D-D454FD18459D}"/>
              </a:ext>
            </a:extLst>
          </p:cNvPr>
          <p:cNvSpPr txBox="1"/>
          <p:nvPr/>
        </p:nvSpPr>
        <p:spPr>
          <a:xfrm>
            <a:off x="7046497" y="5110341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9E18ED0A-B471-40BC-871F-6251D0463935}"/>
              </a:ext>
            </a:extLst>
          </p:cNvPr>
          <p:cNvSpPr txBox="1"/>
          <p:nvPr/>
        </p:nvSpPr>
        <p:spPr>
          <a:xfrm>
            <a:off x="6132097" y="5110342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3A534C8A-7EAF-4E73-8BF8-F906A5968F60}"/>
              </a:ext>
            </a:extLst>
          </p:cNvPr>
          <p:cNvSpPr txBox="1"/>
          <p:nvPr/>
        </p:nvSpPr>
        <p:spPr>
          <a:xfrm rot="19254567">
            <a:off x="9265362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تعلمنا سابقاً</a:t>
            </a:r>
            <a:r>
              <a:rPr lang="ar-SA" sz="3600" b="1" dirty="0">
                <a:ln/>
                <a:solidFill>
                  <a:schemeClr val="accent3"/>
                </a:solidFill>
              </a:rPr>
              <a:t> 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2D1B03A9-6C9F-4E23-B837-7754B5831C7D}"/>
              </a:ext>
            </a:extLst>
          </p:cNvPr>
          <p:cNvSpPr txBox="1"/>
          <p:nvPr/>
        </p:nvSpPr>
        <p:spPr>
          <a:xfrm rot="19267303">
            <a:off x="406617" y="2921294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3"/>
                </a:solidFill>
              </a:rPr>
              <a:t>الضرب عملية تبديلية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235D155-CF3F-467F-B128-F46BF02404A3}"/>
              </a:ext>
            </a:extLst>
          </p:cNvPr>
          <p:cNvSpPr txBox="1"/>
          <p:nvPr/>
        </p:nvSpPr>
        <p:spPr>
          <a:xfrm>
            <a:off x="324465" y="0"/>
            <a:ext cx="113857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حقائق الضرب بالعدد 8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3985 -0.06968 C 0.04805 -0.08542 0.06055 -0.09375 0.07357 -0.09375 C 0.08842 -0.09375 0.1004 -0.08542 0.1086 -0.06968 L 0.14857 3.7037E-7 " pathEditMode="relative" rAng="0" ptsTypes="AAAAA">
                                      <p:cBhvr>
                                        <p:cTn id="10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03985 -0.06967 C 0.04805 -0.08541 0.06055 -0.09375 0.07357 -0.09375 C 0.08842 -0.09375 0.1004 -0.08541 0.1086 -0.06967 L 0.14857 -1.85185E-6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03985 -0.06968 C 0.04805 -0.08542 0.06055 -0.09375 0.07357 -0.09375 C 0.08842 -0.09375 0.1004 -0.08542 0.1086 -0.06968 L 0.14857 0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8 C -0.0517 0.09468 -0.06433 0.10417 -0.07748 0.10417 C -0.09245 0.10417 -0.10443 0.09468 -0.11276 0.07708 L -0.15248 -0.00046 " pathEditMode="relative" rAng="0" ptsTypes="AAAAA">
                                      <p:cBhvr>
                                        <p:cTn id="2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3985 -0.06968 C 0.04805 -0.08542 0.06055 -0.09375 0.07357 -0.09375 C 0.08842 -0.09375 0.1004 -0.08542 0.1086 -0.06968 L 0.14857 2.22222E-6 " pathEditMode="relative" rAng="0" ptsTypes="AAAAA">
                                      <p:cBhvr>
                                        <p:cTn id="2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46 L -0.04336 0.07709 C -0.0517 0.09468 -0.06433 0.10417 -0.07748 0.10417 C -0.09245 0.10417 -0.10443 0.09468 -0.11276 0.07709 L -0.15248 -0.00046 " pathEditMode="relative" rAng="0" ptsTypes="AAAAA">
                                      <p:cBhvr>
                                        <p:cTn id="2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5231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3985 -0.06967 C 0.04805 -0.08541 0.06055 -0.09375 0.07357 -0.09375 C 0.08842 -0.09375 0.1004 -0.08541 0.1086 -0.06967 L 0.14857 -3.33333E-6 " pathEditMode="relative" rAng="0" ptsTypes="AAAAA">
                                      <p:cBhvr>
                                        <p:cTn id="26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5" grpId="0" animBg="1"/>
      <p:bldP spid="116" grpId="0" animBg="1"/>
      <p:bldP spid="116" grpId="1" animBg="1"/>
      <p:bldP spid="116" grpId="2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  <p:bldP spid="121" grpId="0" animBg="1"/>
      <p:bldP spid="121" grpId="1" animBg="1"/>
      <p:bldP spid="121" grpId="2" animBg="1"/>
      <p:bldP spid="122" grpId="0" animBg="1"/>
      <p:bldP spid="122" grpId="1" animBg="1"/>
      <p:bldP spid="123" grpId="0" animBg="1"/>
      <p:bldP spid="123" grpId="1" animBg="1"/>
      <p:bldP spid="124" grpId="0" animBg="1"/>
      <p:bldP spid="12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8" grpId="0" animBg="1"/>
      <p:bldP spid="128" grpId="1" animBg="1"/>
      <p:bldP spid="129" grpId="0" animBg="1"/>
      <p:bldP spid="130" grpId="0" animBg="1"/>
      <p:bldP spid="131" grpId="0" animBg="1"/>
      <p:bldP spid="131" grpId="1" animBg="1"/>
      <p:bldP spid="131" grpId="2" animBg="1"/>
      <p:bldP spid="132" grpId="0" animBg="1"/>
      <p:bldP spid="132" grpId="1" animBg="1"/>
      <p:bldP spid="133" grpId="0" animBg="1"/>
      <p:bldP spid="133" grpId="1" animBg="1"/>
      <p:bldP spid="134" grpId="0" animBg="1"/>
      <p:bldP spid="135" grpId="0" animBg="1"/>
      <p:bldP spid="136" grpId="0" animBg="1"/>
      <p:bldP spid="136" grpId="1" animBg="1"/>
      <p:bldP spid="136" grpId="2" animBg="1"/>
      <p:bldP spid="137" grpId="0" animBg="1"/>
      <p:bldP spid="137" grpId="1" animBg="1"/>
      <p:bldP spid="138" grpId="0" animBg="1"/>
      <p:bldP spid="138" grpId="1" animBg="1"/>
      <p:bldP spid="139" grpId="0" animBg="1"/>
      <p:bldP spid="140" grpId="0" animBg="1"/>
      <p:bldP spid="141" grpId="0" animBg="1"/>
      <p:bldP spid="141" grpId="1" animBg="1"/>
      <p:bldP spid="141" grpId="2" animBg="1"/>
      <p:bldP spid="147" grpId="0" animBg="1"/>
      <p:bldP spid="14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985955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466347" y="567600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455362" y="567645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444377" y="5663587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077739" y="565650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64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572479" y="738770"/>
            <a:ext cx="1762035" cy="231918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3974940" y="1573057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539FA61C-548E-4977-98DE-D1F50C45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445404" y="749412"/>
            <a:ext cx="1762035" cy="2319187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5943021" y="160536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F2AC6C1-07D7-4CB3-9E6A-6683F87D2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078285" y="755488"/>
            <a:ext cx="1762035" cy="2319187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7486316" y="1608414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8138906D-7670-4A7C-A17F-A3BDF9A07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807566" y="759394"/>
            <a:ext cx="1762035" cy="2319187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9307308" y="1617888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A5DF9405-D81E-49C7-9BD2-37140935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2189336" y="2668902"/>
            <a:ext cx="1762035" cy="2319187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2671262" y="356051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2B388291-B454-463B-B277-26748F43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958790" y="2746428"/>
            <a:ext cx="1762035" cy="2319187"/>
          </a:xfrm>
          <a:prstGeom prst="rect">
            <a:avLst/>
          </a:prstGeom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4474374" y="358549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6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9FADFC04-4875-40EF-9351-A3FE9BE2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917906" y="2668902"/>
            <a:ext cx="1762035" cy="2319187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0AF3C8-34D1-4011-B719-F6F4A882D3C9}"/>
              </a:ext>
            </a:extLst>
          </p:cNvPr>
          <p:cNvSpPr txBox="1"/>
          <p:nvPr/>
        </p:nvSpPr>
        <p:spPr>
          <a:xfrm>
            <a:off x="6465124" y="3560516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7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8272C66-FEFB-410F-8158-0B4B06A1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721018" y="2732123"/>
            <a:ext cx="1762035" cy="2319187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45B4CE1-081F-49D2-BECE-8D987CC38E3F}"/>
              </a:ext>
            </a:extLst>
          </p:cNvPr>
          <p:cNvSpPr txBox="1"/>
          <p:nvPr/>
        </p:nvSpPr>
        <p:spPr>
          <a:xfrm>
            <a:off x="8343029" y="355443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8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8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3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E78E23F-61E9-4F9F-961B-2086B4A1745A}"/>
              </a:ext>
            </a:extLst>
          </p:cNvPr>
          <p:cNvSpPr txBox="1">
            <a:spLocks/>
          </p:cNvSpPr>
          <p:nvPr/>
        </p:nvSpPr>
        <p:spPr>
          <a:xfrm>
            <a:off x="343741" y="-4967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حقائق الضرب بالعدد </a:t>
            </a:r>
            <a:r>
              <a:rPr kumimoji="0" lang="ar-SA" sz="4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51C982B-A70F-4C5F-B0D6-75B9FE4C04FC}"/>
              </a:ext>
            </a:extLst>
          </p:cNvPr>
          <p:cNvSpPr txBox="1"/>
          <p:nvPr/>
        </p:nvSpPr>
        <p:spPr>
          <a:xfrm rot="19254567">
            <a:off x="9265363" y="2039505"/>
            <a:ext cx="30660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سنتعلم اليوم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D5D7795-467D-4FED-BA8F-933FE15B09C9}"/>
              </a:ext>
            </a:extLst>
          </p:cNvPr>
          <p:cNvSpPr txBox="1"/>
          <p:nvPr/>
        </p:nvSpPr>
        <p:spPr>
          <a:xfrm rot="19202814">
            <a:off x="44323" y="2237562"/>
            <a:ext cx="38218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تتمة جدول حقائق الضرب بالعدد </a:t>
            </a:r>
            <a:r>
              <a:rPr kumimoji="0" lang="ar-SA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5C55C9-5E8D-4078-BAAB-CA2FEA0C2BA7}"/>
              </a:ext>
            </a:extLst>
          </p:cNvPr>
          <p:cNvSpPr txBox="1"/>
          <p:nvPr/>
        </p:nvSpPr>
        <p:spPr>
          <a:xfrm>
            <a:off x="5848973" y="504947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D648A83-8870-4CE0-B71F-9D25756AB7EC}"/>
              </a:ext>
            </a:extLst>
          </p:cNvPr>
          <p:cNvSpPr txBox="1"/>
          <p:nvPr/>
        </p:nvSpPr>
        <p:spPr>
          <a:xfrm>
            <a:off x="6837988" y="5049920"/>
            <a:ext cx="914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671A0E-1BB7-40B6-BB1E-76CA8BC8F10A}"/>
              </a:ext>
            </a:extLst>
          </p:cNvPr>
          <p:cNvSpPr txBox="1"/>
          <p:nvPr/>
        </p:nvSpPr>
        <p:spPr>
          <a:xfrm>
            <a:off x="7827003" y="5049920"/>
            <a:ext cx="9144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E54C45-33D0-4A59-92AB-3E1AF7742EF2}"/>
              </a:ext>
            </a:extLst>
          </p:cNvPr>
          <p:cNvSpPr txBox="1"/>
          <p:nvPr/>
        </p:nvSpPr>
        <p:spPr>
          <a:xfrm>
            <a:off x="4460011" y="5068770"/>
            <a:ext cx="131399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72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67CF0E-A304-42E6-B8AF-E87CE283D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601280" y="710650"/>
            <a:ext cx="1762035" cy="231918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1DEE6F4-2A30-46EA-BB72-40C812629C0E}"/>
              </a:ext>
            </a:extLst>
          </p:cNvPr>
          <p:cNvSpPr txBox="1"/>
          <p:nvPr/>
        </p:nvSpPr>
        <p:spPr>
          <a:xfrm>
            <a:off x="4091819" y="1496842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539FA61C-548E-4977-98DE-D1F50C453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5388507" y="634788"/>
            <a:ext cx="1762035" cy="2319187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98AC0EF-EEAD-4B2F-B3A7-EC8A1EEFD112}"/>
              </a:ext>
            </a:extLst>
          </p:cNvPr>
          <p:cNvSpPr txBox="1"/>
          <p:nvPr/>
        </p:nvSpPr>
        <p:spPr>
          <a:xfrm>
            <a:off x="6004002" y="1516300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F2AC6C1-07D7-4CB3-9E6A-6683F87D2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6989346" y="651089"/>
            <a:ext cx="1762035" cy="2319187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E60B94-526E-4803-B735-8594DB9E43A5}"/>
              </a:ext>
            </a:extLst>
          </p:cNvPr>
          <p:cNvSpPr txBox="1"/>
          <p:nvPr/>
        </p:nvSpPr>
        <p:spPr>
          <a:xfrm>
            <a:off x="7527082" y="1523625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8138906D-7670-4A7C-A17F-A3BDF9A07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8668808" y="713417"/>
            <a:ext cx="1762035" cy="2319187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6EB6096-15F0-4E04-95CB-FC0D9A94321B}"/>
              </a:ext>
            </a:extLst>
          </p:cNvPr>
          <p:cNvSpPr txBox="1"/>
          <p:nvPr/>
        </p:nvSpPr>
        <p:spPr>
          <a:xfrm>
            <a:off x="9233418" y="1556239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A5DF9405-D81E-49C7-9BD2-37140935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1449981" y="2715655"/>
            <a:ext cx="1762035" cy="2319187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7DEB17-A610-4B26-85B3-63997E99B5A2}"/>
              </a:ext>
            </a:extLst>
          </p:cNvPr>
          <p:cNvSpPr txBox="1"/>
          <p:nvPr/>
        </p:nvSpPr>
        <p:spPr>
          <a:xfrm>
            <a:off x="1933960" y="3552078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2B388291-B454-463B-B277-26748F436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3119087" y="2715655"/>
            <a:ext cx="1762035" cy="2319187"/>
          </a:xfrm>
          <a:prstGeom prst="rect">
            <a:avLst/>
          </a:prstGeom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6221C1B-E1AE-4AA8-B71F-BD7DC8766A58}"/>
              </a:ext>
            </a:extLst>
          </p:cNvPr>
          <p:cNvSpPr txBox="1"/>
          <p:nvPr/>
        </p:nvSpPr>
        <p:spPr>
          <a:xfrm>
            <a:off x="3636519" y="3552078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6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9FADFC04-4875-40EF-9351-A3FE9BE2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4703847" y="2713335"/>
            <a:ext cx="1762035" cy="2319187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A0AF3C8-34D1-4011-B719-F6F4A882D3C9}"/>
              </a:ext>
            </a:extLst>
          </p:cNvPr>
          <p:cNvSpPr txBox="1"/>
          <p:nvPr/>
        </p:nvSpPr>
        <p:spPr>
          <a:xfrm>
            <a:off x="5195151" y="3551122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7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38272C66-FEFB-410F-8158-0B4B06A1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6343997" y="2715654"/>
            <a:ext cx="1762035" cy="2319187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45B4CE1-081F-49D2-BECE-8D987CC38E3F}"/>
              </a:ext>
            </a:extLst>
          </p:cNvPr>
          <p:cNvSpPr txBox="1"/>
          <p:nvPr/>
        </p:nvSpPr>
        <p:spPr>
          <a:xfrm>
            <a:off x="6854101" y="3551122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8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E5C24A51-35AE-46CD-AFC0-2FECA0ED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9778" r="97778">
                        <a14:foregroundMark x1="69778" y1="13333" x2="69778" y2="13333"/>
                        <a14:foregroundMark x1="66667" y1="12444" x2="66667" y2="12444"/>
                        <a14:foregroundMark x1="68000" y1="12444" x2="68000" y2="12444"/>
                        <a14:foregroundMark x1="76444" y1="69778" x2="76444" y2="69778"/>
                        <a14:foregroundMark x1="68000" y1="41333" x2="68000" y2="41333"/>
                        <a14:foregroundMark x1="63556" y1="22667" x2="63556" y2="22667"/>
                        <a14:foregroundMark x1="61778" y1="14667" x2="61778" y2="14667"/>
                        <a14:foregroundMark x1="53778" y1="15556" x2="53778" y2="15556"/>
                        <a14:foregroundMark x1="52000" y1="16000" x2="52000" y2="16000"/>
                        <a14:foregroundMark x1="52000" y1="22222" x2="52000" y2="22222"/>
                        <a14:foregroundMark x1="55111" y1="25333" x2="55111" y2="25333"/>
                        <a14:foregroundMark x1="56889" y1="24000" x2="56889" y2="24000"/>
                        <a14:foregroundMark x1="54667" y1="29333" x2="54667" y2="29333"/>
                        <a14:foregroundMark x1="49778" y1="32889" x2="49778" y2="32889"/>
                        <a14:foregroundMark x1="56889" y1="35556" x2="56889" y2="35556"/>
                        <a14:foregroundMark x1="52889" y1="47556" x2="52889" y2="47556"/>
                        <a14:foregroundMark x1="41778" y1="34667" x2="41778" y2="34667"/>
                        <a14:foregroundMark x1="56000" y1="58222" x2="56000" y2="58222"/>
                        <a14:foregroundMark x1="42222" y1="72000" x2="42222" y2="72000"/>
                        <a14:foregroundMark x1="39111" y1="58222" x2="39111" y2="58222"/>
                        <a14:foregroundMark x1="36444" y1="49333" x2="36444" y2="49333"/>
                        <a14:foregroundMark x1="34222" y1="40000" x2="34222" y2="40000"/>
                        <a14:foregroundMark x1="32889" y1="34667" x2="32889" y2="34667"/>
                        <a14:foregroundMark x1="48000" y1="59556" x2="48000" y2="59556"/>
                        <a14:foregroundMark x1="32000" y1="69778" x2="32000" y2="69778"/>
                        <a14:foregroundMark x1="21778" y1="30222" x2="21778" y2="30222"/>
                        <a14:foregroundMark x1="23111" y1="29333" x2="23111" y2="29333"/>
                        <a14:foregroundMark x1="24444" y1="32889" x2="24444" y2="32889"/>
                        <a14:foregroundMark x1="20444" y1="33333" x2="20444" y2="33333"/>
                        <a14:foregroundMark x1="20000" y1="27556" x2="20000" y2="27556"/>
                        <a14:foregroundMark x1="22222" y1="25778" x2="22222" y2="25778"/>
                        <a14:foregroundMark x1="20444" y1="24000" x2="20444" y2="24000"/>
                        <a14:foregroundMark x1="12889" y1="26222" x2="12889" y2="26222"/>
                        <a14:foregroundMark x1="16889" y1="39556" x2="16889" y2="39556"/>
                        <a14:foregroundMark x1="20000" y1="52444" x2="20000" y2="52444"/>
                        <a14:foregroundMark x1="23111" y1="66667" x2="23111" y2="66667"/>
                        <a14:foregroundMark x1="24444" y1="73333" x2="24444" y2="73333"/>
                        <a14:foregroundMark x1="61333" y1="50667" x2="61333" y2="50667"/>
                        <a14:foregroundMark x1="25778" y1="81778" x2="25778" y2="81778"/>
                        <a14:foregroundMark x1="27556" y1="51111" x2="27556" y2="51111"/>
                        <a14:foregroundMark x1="28444" y1="23111" x2="28444" y2="23111"/>
                        <a14:foregroundMark x1="29333" y1="22222" x2="29333" y2="22222"/>
                        <a14:foregroundMark x1="36000" y1="24889" x2="36000" y2="24889"/>
                        <a14:foregroundMark x1="39111" y1="20889" x2="39111" y2="20889"/>
                        <a14:foregroundMark x1="37778" y1="20889" x2="37778" y2="20889"/>
                        <a14:foregroundMark x1="46222" y1="19556" x2="46222" y2="19556"/>
                        <a14:foregroundMark x1="57333" y1="64889" x2="57333" y2="64889"/>
                        <a14:foregroundMark x1="40444" y1="64444" x2="40444" y2="64444"/>
                        <a14:foregroundMark x1="44889" y1="78667" x2="44889" y2="78667"/>
                        <a14:foregroundMark x1="45778" y1="83556" x2="45778" y2="83556"/>
                        <a14:foregroundMark x1="59556" y1="72000" x2="59556" y2="72000"/>
                        <a14:foregroundMark x1="33778" y1="75111" x2="33778" y2="75111"/>
                        <a14:foregroundMark x1="51556" y1="41333" x2="51556" y2="41333"/>
                        <a14:foregroundMark x1="50667" y1="36889" x2="50667" y2="36889"/>
                        <a14:foregroundMark x1="59556" y1="43111" x2="59556" y2="43111"/>
                        <a14:foregroundMark x1="63111" y1="55111" x2="63111" y2="55111"/>
                        <a14:foregroundMark x1="64889" y1="60444" x2="64889" y2="60444"/>
                        <a14:foregroundMark x1="66222" y1="65333" x2="66222" y2="65333"/>
                        <a14:foregroundMark x1="67556" y1="68889" x2="67556" y2="68889"/>
                        <a14:foregroundMark x1="68000" y1="73778" x2="68000" y2="73778"/>
                        <a14:foregroundMark x1="70222" y1="77333" x2="70222" y2="77333"/>
                        <a14:foregroundMark x1="69333" y1="44444" x2="69333" y2="44444"/>
                        <a14:foregroundMark x1="70667" y1="47111" x2="70667" y2="47111"/>
                        <a14:foregroundMark x1="70667" y1="47111" x2="70667" y2="47111"/>
                        <a14:foregroundMark x1="70667" y1="47111" x2="70667" y2="47111"/>
                        <a14:foregroundMark x1="72444" y1="53778" x2="72444" y2="53778"/>
                        <a14:foregroundMark x1="73778" y1="59556" x2="73778" y2="59556"/>
                        <a14:foregroundMark x1="74667" y1="63556" x2="74667" y2="63556"/>
                        <a14:foregroundMark x1="66667" y1="34667" x2="66667" y2="34667"/>
                        <a14:foregroundMark x1="65333" y1="31556" x2="65333" y2="31556"/>
                        <a14:foregroundMark x1="64889" y1="27556" x2="64889" y2="27556"/>
                        <a14:foregroundMark x1="73778" y1="29333" x2="73778" y2="29333"/>
                        <a14:foregroundMark x1="58222" y1="39111" x2="58222" y2="39111"/>
                        <a14:foregroundMark x1="60000" y1="46222" x2="60000" y2="46222"/>
                        <a14:foregroundMark x1="61778" y1="52000" x2="61778" y2="52000"/>
                        <a14:foregroundMark x1="64000" y1="57333" x2="64000" y2="57333"/>
                        <a14:foregroundMark x1="65333" y1="62667" x2="65333" y2="62667"/>
                        <a14:foregroundMark x1="41333" y1="66222" x2="41333" y2="66222"/>
                        <a14:foregroundMark x1="39556" y1="60444" x2="39556" y2="60444"/>
                        <a14:foregroundMark x1="37778" y1="53778" x2="37778" y2="53778"/>
                        <a14:foregroundMark x1="37333" y1="52000" x2="37333" y2="52000"/>
                        <a14:foregroundMark x1="35556" y1="46667" x2="35556" y2="46667"/>
                        <a14:foregroundMark x1="35111" y1="43111" x2="35111" y2="43111"/>
                        <a14:foregroundMark x1="33778" y1="37778" x2="33778" y2="37778"/>
                        <a14:foregroundMark x1="41778" y1="67556" x2="41778" y2="67556"/>
                        <a14:foregroundMark x1="42667" y1="72889" x2="42667" y2="72889"/>
                        <a14:foregroundMark x1="44000" y1="76444" x2="44000" y2="76444"/>
                        <a14:foregroundMark x1="44889" y1="80444" x2="44889" y2="80444"/>
                        <a14:foregroundMark x1="43556" y1="79556" x2="43556" y2="79556"/>
                        <a14:foregroundMark x1="40889" y1="68000" x2="40889" y2="68000"/>
                        <a14:foregroundMark x1="39111" y1="61333" x2="39111" y2="6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4330">
            <a:off x="7983181" y="2708664"/>
            <a:ext cx="1762035" cy="2319187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E1E7C9C-EB22-4C49-8258-FFA32FE64B01}"/>
              </a:ext>
            </a:extLst>
          </p:cNvPr>
          <p:cNvSpPr txBox="1"/>
          <p:nvPr/>
        </p:nvSpPr>
        <p:spPr>
          <a:xfrm>
            <a:off x="8472777" y="3533923"/>
            <a:ext cx="6248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9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8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3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4" grpId="0" animBg="1"/>
      <p:bldP spid="26" grpId="0" animBg="1"/>
      <p:bldP spid="27" grpId="0" animBg="1"/>
      <p:bldP spid="28" grpId="0" animBg="1"/>
      <p:bldP spid="5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وإلى </a:t>
            </a:r>
            <a:r>
              <a:rPr lang="ar-SA" sz="8000" b="1" dirty="0">
                <a:solidFill>
                  <a:srgbClr val="FF0000"/>
                </a:solidFill>
              </a:rPr>
              <a:t>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291</TotalTime>
  <Words>130</Words>
  <Application>Microsoft Office PowerPoint</Application>
  <PresentationFormat>شاشة عريضة</PresentationFormat>
  <Paragraphs>70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الضرب بالعدد 8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31</cp:revision>
  <dcterms:created xsi:type="dcterms:W3CDTF">2020-05-02T02:36:07Z</dcterms:created>
  <dcterms:modified xsi:type="dcterms:W3CDTF">2020-05-19T12:46:17Z</dcterms:modified>
</cp:coreProperties>
</file>