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67" r:id="rId4"/>
    <p:sldId id="268" r:id="rId5"/>
    <p:sldId id="266" r:id="rId6"/>
    <p:sldId id="259" r:id="rId7"/>
    <p:sldId id="269" r:id="rId8"/>
    <p:sldId id="270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0070C0"/>
                </a:solidFill>
              </a:rPr>
              <a:t>الضغط الجوي والعوامل المؤثرة فيه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555372"/>
            <a:ext cx="8229600" cy="4889090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.1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أملأ كأساً بالماء حتى حافتها، ثم أضع طبقاً من الورق المقوى ثم انكسها رأسياً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،وأنا ممسك بالورقة، ثم اسحب يدي بسرعة، ماذا ألاحظ؟ لا ينسكب ماء الكأس. ما تفسير ذلك؟</a:t>
            </a:r>
          </a:p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ينسكب الماء بسبب الضغط الجوي المؤثر على الطبق الورقي من الأسفل.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2C9FA8F-A7EC-4813-A8D5-F6A9D18B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316" y="3171608"/>
            <a:ext cx="2268855" cy="31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555372"/>
            <a:ext cx="8229600" cy="4889090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.2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عند سحب (شفط) الهواء من داخل قارورة بلاستيكية، فإنها تنكمش إلى الداخل، لماذا؟</a:t>
            </a:r>
          </a:p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ضغط الهواء على الجوانب الخارجية للقارورة.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E0CA6E4-F964-49C8-8554-D771D2D7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51" y="2478024"/>
            <a:ext cx="23696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</a:rPr>
              <a:t>استنتج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76" y="1417638"/>
            <a:ext cx="6071616" cy="2987039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يحدث الهواء الجوي الذي يحيط بالأرض ضغطاً على كل الأجسام، يسمى: الضغط الجوي.</a:t>
            </a:r>
          </a:p>
        </p:txBody>
      </p:sp>
    </p:spTree>
    <p:extLst>
      <p:ext uri="{BB962C8B-B14F-4D97-AF65-F5344CB8AC3E}">
        <p14:creationId xmlns:p14="http://schemas.microsoft.com/office/powerpoint/2010/main" val="7719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قياس الضغط الجوي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40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باستخدام مقياس الضغط الجوي (البارومتر).</a:t>
            </a:r>
          </a:p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سؤال: ما قيمة الضغط الجوي عند سطح البحر؟</a:t>
            </a:r>
          </a:p>
          <a:p>
            <a:pPr marL="0" indent="0" algn="r" rtl="1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القيمة المتوسطة للضغط الجوي عند سطح البحر تساوي (1 جو)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C78EF86-5926-4841-AE87-BE158DE5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98" y="3193867"/>
            <a:ext cx="3362954" cy="30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قيمة الضغط الجوي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الارتفاع عن سطح البحر: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يتناقص الضغط الجوي كلما ارتفعنا فوق سطح البحر.</a:t>
            </a:r>
          </a:p>
          <a:p>
            <a:pPr marL="0" indent="0" algn="ctr">
              <a:buNone/>
            </a:pPr>
            <a:r>
              <a:rPr lang="ar-SA" sz="29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الحرارة: </a:t>
            </a: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يتناقص الضغط الجوي بارتفاع درجة الحرارة.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الرياح والضغط الجوي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تكون منطقة الهواء الساخن منطقة ضغط منخفض، تكون منطقة الهواء البارد منطقة ضغط مرتفع، ينتقل الهواء بشكل تلقائي من منطقة الضغط المرتفع إلى منطقة الضغط المنخفض مشكلاً الرياح.</a:t>
            </a:r>
          </a:p>
        </p:txBody>
      </p:sp>
    </p:spTree>
    <p:extLst>
      <p:ext uri="{BB962C8B-B14F-4D97-AF65-F5344CB8AC3E}">
        <p14:creationId xmlns:p14="http://schemas.microsoft.com/office/powerpoint/2010/main" val="2369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استنتج</a:t>
            </a:r>
            <a:endParaRPr lang="en-US" dirty="0">
              <a:solidFill>
                <a:srgbClr val="CC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76" y="1417638"/>
            <a:ext cx="6071616" cy="2987039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الرياح: هواء متحرك يتنقل من مناطق الضغط المرتفع إلى مناطق الضغط المنخفض</a:t>
            </a:r>
          </a:p>
        </p:txBody>
      </p:sp>
    </p:spTree>
    <p:extLst>
      <p:ext uri="{BB962C8B-B14F-4D97-AF65-F5344CB8AC3E}">
        <p14:creationId xmlns:p14="http://schemas.microsoft.com/office/powerpoint/2010/main" val="33582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428</TotalTime>
  <Words>218</Words>
  <Application>Microsoft Office PowerPoint</Application>
  <PresentationFormat>عرض على الشاشة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school</vt:lpstr>
      <vt:lpstr>الضغط الجوي والعوامل المؤثرة فيه</vt:lpstr>
      <vt:lpstr>عرض تقديمي في PowerPoint</vt:lpstr>
      <vt:lpstr>عرض تقديمي في PowerPoint</vt:lpstr>
      <vt:lpstr>استنتج</vt:lpstr>
      <vt:lpstr>قياس الضغط الجوي</vt:lpstr>
      <vt:lpstr>العوامل المؤثرة في قيمة الضغط الجوي</vt:lpstr>
      <vt:lpstr>الرياح والضغط الجوي</vt:lpstr>
      <vt:lpstr>استنتج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Toshiba</cp:lastModifiedBy>
  <cp:revision>37</cp:revision>
  <dcterms:created xsi:type="dcterms:W3CDTF">2020-05-02T02:36:07Z</dcterms:created>
  <dcterms:modified xsi:type="dcterms:W3CDTF">2020-05-26T17:55:12Z</dcterms:modified>
</cp:coreProperties>
</file>