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2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286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الثالث: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استكشف عملية الطرح مع الاستلاف او بدونه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/>
              <a:t>الفصل </a:t>
            </a:r>
            <a:r>
              <a:rPr lang="ar-SA" sz="3600" dirty="0" smtClean="0"/>
              <a:t>الثامن               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الدرس </a:t>
            </a:r>
            <a:r>
              <a:rPr lang="ar-SA" sz="3600" dirty="0" err="1" smtClean="0"/>
              <a:t>الثا</a:t>
            </a:r>
            <a:r>
              <a:rPr lang="ar-AE" sz="3600" dirty="0" smtClean="0"/>
              <a:t>لث           استكشف عملية الطرح مع </a:t>
            </a:r>
            <a:r>
              <a:rPr lang="ar-AE" sz="3600" dirty="0" err="1" smtClean="0"/>
              <a:t>الاستلاف</a:t>
            </a:r>
            <a:r>
              <a:rPr lang="ar-AE" sz="3600" dirty="0" smtClean="0"/>
              <a:t> </a:t>
            </a:r>
            <a:r>
              <a:rPr lang="ar-AE" sz="3600" dirty="0" err="1" smtClean="0"/>
              <a:t>اوبدونه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/>
              <a:t>لنتذكر معا : اوجد ناتج الطرح                                                      </a:t>
            </a:r>
          </a:p>
          <a:p>
            <a:r>
              <a:rPr lang="ar-SA" sz="2400" dirty="0" smtClean="0"/>
              <a:t>16-8=           ,7-7=                                                           </a:t>
            </a:r>
          </a:p>
          <a:p>
            <a:r>
              <a:rPr lang="ar-SA" sz="2400" dirty="0" smtClean="0"/>
              <a:t>15-7=          ,6-2=                                                            </a:t>
            </a:r>
          </a:p>
          <a:p>
            <a:pPr marL="0" indent="0" algn="r">
              <a:buNone/>
            </a:pPr>
            <a:r>
              <a:rPr lang="ar-SA" sz="2400" dirty="0" smtClean="0"/>
              <a:t>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014950" y="2103273"/>
            <a:ext cx="591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 flipH="1">
            <a:off x="5480257" y="2078294"/>
            <a:ext cx="454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014950" y="2513548"/>
            <a:ext cx="3064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 flipH="1">
            <a:off x="5530072" y="2580419"/>
            <a:ext cx="354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/>
              <a:t>الفصل </a:t>
            </a:r>
            <a:r>
              <a:rPr lang="ar-SA" sz="3600" dirty="0" smtClean="0"/>
              <a:t>الثامن               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الدرس </a:t>
            </a:r>
            <a:r>
              <a:rPr lang="ar-SA" sz="3600" dirty="0" err="1" smtClean="0"/>
              <a:t>الثا</a:t>
            </a:r>
            <a:r>
              <a:rPr lang="ar-AE" sz="3600" dirty="0" smtClean="0"/>
              <a:t>لث           استكشف عملية الطرح مع </a:t>
            </a:r>
            <a:r>
              <a:rPr lang="ar-AE" sz="3600" dirty="0" err="1" smtClean="0"/>
              <a:t>الاستلاف</a:t>
            </a:r>
            <a:r>
              <a:rPr lang="ar-AE" sz="3600" dirty="0" smtClean="0"/>
              <a:t> </a:t>
            </a:r>
            <a:r>
              <a:rPr lang="ar-AE" sz="3600" dirty="0" err="1" smtClean="0"/>
              <a:t>اوبدونه</a:t>
            </a: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014950" y="2103273"/>
            <a:ext cx="591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 flipH="1">
            <a:off x="5480257" y="2078294"/>
            <a:ext cx="454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014950" y="2513548"/>
            <a:ext cx="3064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 flipH="1">
            <a:off x="5530072" y="2580419"/>
            <a:ext cx="354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عزيزي الطالب : يتوقع منك في نهاية الدرس               </a:t>
            </a:r>
          </a:p>
          <a:p>
            <a:r>
              <a:rPr lang="ar-SA" dirty="0" smtClean="0"/>
              <a:t>ان تجري عملية الطرح بين عددين                             </a:t>
            </a:r>
          </a:p>
          <a:p>
            <a:r>
              <a:rPr lang="en-US" dirty="0" smtClean="0"/>
              <a:t>                                    </a:t>
            </a:r>
            <a:r>
              <a:rPr lang="ar-SA" dirty="0" smtClean="0"/>
              <a:t>ان تذكر العمليات التي تحتاج الى استلاف                                                 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54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/>
              <a:t>الفصل </a:t>
            </a:r>
            <a:r>
              <a:rPr lang="ar-SA" sz="3200" dirty="0" smtClean="0"/>
              <a:t>الثامن                       </a:t>
            </a:r>
            <a:r>
              <a:rPr lang="ar-SY" sz="3200" dirty="0" smtClean="0"/>
              <a:t> </a:t>
            </a:r>
            <a:r>
              <a:rPr lang="ar-SA" sz="3200" dirty="0" smtClean="0"/>
              <a:t> </a:t>
            </a:r>
            <a:r>
              <a:rPr lang="ar-SA" sz="3200" dirty="0"/>
              <a:t>الدرس </a:t>
            </a:r>
            <a:r>
              <a:rPr lang="ar-SA" sz="3200" dirty="0" smtClean="0"/>
              <a:t>الثاني</a:t>
            </a:r>
            <a:r>
              <a:rPr lang="ar-AE" sz="3200" dirty="0" smtClean="0"/>
              <a:t>                          انتبه الان لنعرف متى نحتاج الى استلاف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400" dirty="0" smtClean="0"/>
              <a:t>24-3=                                                                                    </a:t>
            </a:r>
          </a:p>
          <a:p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15566"/>
              </p:ext>
            </p:extLst>
          </p:nvPr>
        </p:nvGraphicFramePr>
        <p:xfrm>
          <a:off x="3152632" y="2420580"/>
          <a:ext cx="3357350" cy="2601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8675"/>
                <a:gridCol w="1678675"/>
              </a:tblGrid>
              <a:tr h="648169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واحدات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195362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7" y="3213615"/>
            <a:ext cx="1201169" cy="150594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6" y="3237920"/>
            <a:ext cx="630122" cy="148163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711121" y="5238194"/>
            <a:ext cx="29342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لا تحتاج الى استلاف  </a:t>
            </a:r>
            <a:endParaRPr lang="ar-AE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994124" y="1647120"/>
            <a:ext cx="6598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21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2" y="4944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/>
              <a:t>الفصل الثامن                       </a:t>
            </a:r>
            <a:r>
              <a:rPr lang="ar-SY" dirty="0"/>
              <a:t> </a:t>
            </a:r>
            <a:r>
              <a:rPr lang="ar-SA" dirty="0"/>
              <a:t> الدرس الثاني</a:t>
            </a:r>
            <a:r>
              <a:rPr lang="ar-AE" dirty="0"/>
              <a:t>                          انتبه الان لنعرف متى نحتاج الى استلاف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8" y="1584576"/>
            <a:ext cx="7924492" cy="470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ar-SA" dirty="0" smtClean="0"/>
              <a:t>24-9=                                </a:t>
            </a:r>
            <a:endParaRPr lang="ar-AE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5371"/>
              </p:ext>
            </p:extLst>
          </p:nvPr>
        </p:nvGraphicFramePr>
        <p:xfrm>
          <a:off x="5854889" y="2393286"/>
          <a:ext cx="2470245" cy="28201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6821"/>
                <a:gridCol w="1283424"/>
              </a:tblGrid>
              <a:tr h="42223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واحدات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239792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7422634" y="2978623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 flipH="1" flipV="1">
            <a:off x="7929879" y="3411938"/>
            <a:ext cx="204187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8"/>
          <p:cNvSpPr/>
          <p:nvPr/>
        </p:nvSpPr>
        <p:spPr>
          <a:xfrm>
            <a:off x="7422634" y="341193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7915702" y="297862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06759"/>
              </p:ext>
            </p:extLst>
          </p:nvPr>
        </p:nvGraphicFramePr>
        <p:xfrm>
          <a:off x="2936542" y="2393286"/>
          <a:ext cx="2442949" cy="2776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3707"/>
                <a:gridCol w="1269242"/>
              </a:tblGrid>
              <a:tr h="41576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واحدات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</a:tr>
              <a:tr h="236117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82" y="2857001"/>
            <a:ext cx="941585" cy="216310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05" y="2868938"/>
            <a:ext cx="460964" cy="215116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4327742" y="412503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16"/>
          <p:cNvSpPr/>
          <p:nvPr/>
        </p:nvSpPr>
        <p:spPr>
          <a:xfrm>
            <a:off x="4728388" y="411368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5070670" y="411368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18"/>
          <p:cNvSpPr/>
          <p:nvPr/>
        </p:nvSpPr>
        <p:spPr>
          <a:xfrm>
            <a:off x="4302702" y="365873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4676794" y="366328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5062606" y="367408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4314094" y="330846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ستطيل 22"/>
          <p:cNvSpPr/>
          <p:nvPr/>
        </p:nvSpPr>
        <p:spPr>
          <a:xfrm>
            <a:off x="4713028" y="3283421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مستطيل 23"/>
          <p:cNvSpPr/>
          <p:nvPr/>
        </p:nvSpPr>
        <p:spPr>
          <a:xfrm>
            <a:off x="5070670" y="3286264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ستطيل 24"/>
          <p:cNvSpPr/>
          <p:nvPr/>
        </p:nvSpPr>
        <p:spPr>
          <a:xfrm>
            <a:off x="4279031" y="2916068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ستطيل 25"/>
          <p:cNvSpPr/>
          <p:nvPr/>
        </p:nvSpPr>
        <p:spPr>
          <a:xfrm>
            <a:off x="4706135" y="2916069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ستطيل 26"/>
          <p:cNvSpPr/>
          <p:nvPr/>
        </p:nvSpPr>
        <p:spPr>
          <a:xfrm>
            <a:off x="5083537" y="291379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ستطيل 27"/>
          <p:cNvSpPr/>
          <p:nvPr/>
        </p:nvSpPr>
        <p:spPr>
          <a:xfrm>
            <a:off x="4728388" y="4538732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ستطيل 28"/>
          <p:cNvSpPr/>
          <p:nvPr/>
        </p:nvSpPr>
        <p:spPr>
          <a:xfrm>
            <a:off x="5083537" y="4537307"/>
            <a:ext cx="218364" cy="214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ربع نص 29"/>
          <p:cNvSpPr txBox="1"/>
          <p:nvPr/>
        </p:nvSpPr>
        <p:spPr>
          <a:xfrm>
            <a:off x="4302702" y="5364725"/>
            <a:ext cx="35682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تحتاج الى استلاف</a:t>
            </a:r>
            <a:endParaRPr lang="ar-AE" sz="28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6435975" y="1637439"/>
            <a:ext cx="673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15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/>
              <a:t>الفصل </a:t>
            </a:r>
            <a:r>
              <a:rPr lang="ar-SA" sz="3600" dirty="0" smtClean="0"/>
              <a:t>الثامن               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/>
              <a:t>الدرس </a:t>
            </a:r>
            <a:r>
              <a:rPr lang="ar-SA" sz="3600" dirty="0" err="1" smtClean="0"/>
              <a:t>الثا</a:t>
            </a:r>
            <a:r>
              <a:rPr lang="ar-AE" sz="3600" dirty="0" smtClean="0"/>
              <a:t>لث           استكشف عملية الطرح مع </a:t>
            </a:r>
            <a:r>
              <a:rPr lang="ar-AE" sz="3600" dirty="0" err="1" smtClean="0"/>
              <a:t>الاستلاف</a:t>
            </a:r>
            <a:r>
              <a:rPr lang="ar-AE" sz="3600" dirty="0" smtClean="0"/>
              <a:t> </a:t>
            </a:r>
            <a:r>
              <a:rPr lang="ar-AE" sz="3600" dirty="0" err="1" smtClean="0"/>
              <a:t>اوبدونه</a:t>
            </a: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400" dirty="0" smtClean="0"/>
              <a:t>سأقرأ لكم المسألة واترك لكم اختيار الإجابة الصحيحة                                </a:t>
            </a:r>
          </a:p>
          <a:p>
            <a:pPr marL="0" indent="0">
              <a:buNone/>
            </a:pPr>
            <a:r>
              <a:rPr lang="ar-SA" sz="2000" dirty="0" smtClean="0"/>
              <a:t>ركب (93)مسافرا القطار من محطة القدم في دمشق الى حلب ,نزل في محطة حمص (36)مسافرا   .كم مسافرا بقي في القطار الى محطة حلب؟                                                                </a:t>
            </a:r>
          </a:p>
          <a:p>
            <a:pPr marL="0" indent="0">
              <a:buNone/>
            </a:pPr>
            <a:r>
              <a:rPr lang="ar-SA" sz="2400" dirty="0" smtClean="0"/>
              <a:t>(55, 56, 57, 58)                                                                      </a:t>
            </a:r>
          </a:p>
          <a:p>
            <a:pPr marL="0" indent="0">
              <a:buNone/>
            </a:pPr>
            <a:r>
              <a:rPr lang="ar-SA" sz="2400" dirty="0"/>
              <a:t> </a:t>
            </a:r>
            <a:r>
              <a:rPr lang="ar-SA" sz="2400" dirty="0" smtClean="0"/>
              <a:t>                    </a:t>
            </a:r>
          </a:p>
          <a:p>
            <a:pPr marL="0" indent="0">
              <a:buNone/>
            </a:pPr>
            <a:r>
              <a:rPr lang="ar-SA" sz="2400" dirty="0" smtClean="0"/>
              <a:t> هل احتجنا الى الاستلاف ام لا؟                                                           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1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438</TotalTime>
  <Words>228</Words>
  <Application>Microsoft Office PowerPoint</Application>
  <PresentationFormat>عرض على الشاشة (3:4)‏</PresentationFormat>
  <Paragraphs>63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الدرس الثالث: استكشف عملية الطرح مع الاستلاف او بدونه</vt:lpstr>
      <vt:lpstr>الفصل الثامن                         الدرس الثالث           استكشف عملية الطرح مع الاستلاف اوبدونه</vt:lpstr>
      <vt:lpstr>الفصل الثامن                         الدرس الثالث           استكشف عملية الطرح مع الاستلاف اوبدونه</vt:lpstr>
      <vt:lpstr>الفصل الثامن                         الدرس الثاني                          انتبه الان لنعرف متى نحتاج الى استلاف   </vt:lpstr>
      <vt:lpstr>الفصل الثامن                         الدرس الثاني                          انتبه الان لنعرف متى نحتاج الى استلاف </vt:lpstr>
      <vt:lpstr>الفصل الثامن                         الدرس الثالث           استكشف عملية الطرح مع الاستلاف اوبدونه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49</cp:revision>
  <dcterms:created xsi:type="dcterms:W3CDTF">2020-05-02T02:36:07Z</dcterms:created>
  <dcterms:modified xsi:type="dcterms:W3CDTF">2020-05-18T17:38:20Z</dcterms:modified>
</cp:coreProperties>
</file>