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61" r:id="rId4"/>
    <p:sldId id="270" r:id="rId5"/>
    <p:sldId id="265" r:id="rId6"/>
    <p:sldId id="27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72"/>
      </p:cViewPr>
      <p:guideLst>
        <p:guide orient="horz" pos="2137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10/10/41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استكشاف الطول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729850">
            <a:off x="1381433" y="2477729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تقيس الأطوال مستعملا السنتيميتر والمتر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91AEF97C-B535-4A34-92B3-8CE8D09A0BFD}"/>
              </a:ext>
            </a:extLst>
          </p:cNvPr>
          <p:cNvSpPr/>
          <p:nvPr/>
        </p:nvSpPr>
        <p:spPr>
          <a:xfrm>
            <a:off x="3038167" y="-29497"/>
            <a:ext cx="4955459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841670-9B90-4B4D-A2E9-7B6E444D13F4}"/>
              </a:ext>
            </a:extLst>
          </p:cNvPr>
          <p:cNvSpPr txBox="1"/>
          <p:nvPr/>
        </p:nvSpPr>
        <p:spPr>
          <a:xfrm>
            <a:off x="3288890" y="182248"/>
            <a:ext cx="45425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</a:rPr>
              <a:t>ما هو السنتيميتر؟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7A2B1B-CE9D-4627-AEC4-936780909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55" l="14208" r="830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2165" y="951689"/>
            <a:ext cx="3712164" cy="3660234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D15AD9A-2F11-40AA-BC7E-DAD586B20A3E}"/>
              </a:ext>
            </a:extLst>
          </p:cNvPr>
          <p:cNvCxnSpPr/>
          <p:nvPr/>
        </p:nvCxnSpPr>
        <p:spPr>
          <a:xfrm flipH="1">
            <a:off x="9470571" y="1564909"/>
            <a:ext cx="1159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فقاعة التفكير: على شكل سحابة 14">
            <a:extLst>
              <a:ext uri="{FF2B5EF4-FFF2-40B4-BE49-F238E27FC236}">
                <a16:creationId xmlns:a16="http://schemas.microsoft.com/office/drawing/2014/main" id="{EBE0F9E1-E292-4835-A45A-B7A66D74E88B}"/>
              </a:ext>
            </a:extLst>
          </p:cNvPr>
          <p:cNvSpPr/>
          <p:nvPr/>
        </p:nvSpPr>
        <p:spPr>
          <a:xfrm>
            <a:off x="1350747" y="1760325"/>
            <a:ext cx="5045528" cy="2220686"/>
          </a:xfrm>
          <a:prstGeom prst="cloudCallout">
            <a:avLst>
              <a:gd name="adj1" fmla="val 108617"/>
              <a:gd name="adj2" fmla="val -558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/>
              <a:t>السنتيميتر</a:t>
            </a:r>
            <a:endParaRPr lang="ar-SA" dirty="0"/>
          </a:p>
        </p:txBody>
      </p:sp>
      <p:sp>
        <p:nvSpPr>
          <p:cNvPr id="17" name="سحابة 16">
            <a:extLst>
              <a:ext uri="{FF2B5EF4-FFF2-40B4-BE49-F238E27FC236}">
                <a16:creationId xmlns:a16="http://schemas.microsoft.com/office/drawing/2014/main" id="{73679FEC-F03A-4311-A9E8-8AA0322F1E62}"/>
              </a:ext>
            </a:extLst>
          </p:cNvPr>
          <p:cNvSpPr/>
          <p:nvPr/>
        </p:nvSpPr>
        <p:spPr>
          <a:xfrm>
            <a:off x="3799135" y="4592325"/>
            <a:ext cx="6270170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يرمز الى السنتيميتر بــ(</a:t>
            </a:r>
            <a:r>
              <a:rPr lang="ar-SA" sz="4400" dirty="0">
                <a:solidFill>
                  <a:srgbClr val="FF0000"/>
                </a:solidFill>
              </a:rPr>
              <a:t>سم</a:t>
            </a:r>
            <a:r>
              <a:rPr lang="ar-SA" sz="4400" dirty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حابة 11">
            <a:extLst>
              <a:ext uri="{FF2B5EF4-FFF2-40B4-BE49-F238E27FC236}">
                <a16:creationId xmlns:a16="http://schemas.microsoft.com/office/drawing/2014/main" id="{BA7ED005-171F-4A54-8853-6C344A5C30A8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ما هو الميتر؟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3E7CA51-FAD9-405E-A3E9-8A4722E5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2562" y="1427785"/>
            <a:ext cx="3641271" cy="4002430"/>
          </a:xfrm>
          <a:prstGeom prst="rect">
            <a:avLst/>
          </a:prstGeom>
        </p:spPr>
      </p:pic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F02E4735-3EFA-4759-BD4B-A786C92810EB}"/>
              </a:ext>
            </a:extLst>
          </p:cNvPr>
          <p:cNvSpPr/>
          <p:nvPr/>
        </p:nvSpPr>
        <p:spPr>
          <a:xfrm>
            <a:off x="580717" y="2292145"/>
            <a:ext cx="4914900" cy="2394505"/>
          </a:xfrm>
          <a:prstGeom prst="cloudCallout">
            <a:avLst>
              <a:gd name="adj1" fmla="val 59898"/>
              <a:gd name="adj2" fmla="val -611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احمل عصا فوق رأسك  المسافة بين كفيك هي </a:t>
            </a:r>
            <a:r>
              <a:rPr lang="ar-SA" sz="3600" b="1" dirty="0">
                <a:solidFill>
                  <a:srgbClr val="FF0000"/>
                </a:solidFill>
              </a:rPr>
              <a:t>المتر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5" name="سحابة 24">
            <a:extLst>
              <a:ext uri="{FF2B5EF4-FFF2-40B4-BE49-F238E27FC236}">
                <a16:creationId xmlns:a16="http://schemas.microsoft.com/office/drawing/2014/main" id="{FA01E00B-7B8C-41CB-BFFC-A50D98649DC9}"/>
              </a:ext>
            </a:extLst>
          </p:cNvPr>
          <p:cNvSpPr/>
          <p:nvPr/>
        </p:nvSpPr>
        <p:spPr>
          <a:xfrm>
            <a:off x="3652178" y="5114840"/>
            <a:ext cx="6270170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يرمز الى الميتر بــ(</a:t>
            </a:r>
            <a:r>
              <a:rPr lang="ar-SA" sz="4400" dirty="0">
                <a:solidFill>
                  <a:srgbClr val="FF0000"/>
                </a:solidFill>
              </a:rPr>
              <a:t>م</a:t>
            </a:r>
            <a:r>
              <a:rPr lang="ar-SA" sz="4400" dirty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A5FB3432-E027-47A8-B844-CF8F037C81EF}"/>
              </a:ext>
            </a:extLst>
          </p:cNvPr>
          <p:cNvSpPr/>
          <p:nvPr/>
        </p:nvSpPr>
        <p:spPr>
          <a:xfrm>
            <a:off x="4686301" y="0"/>
            <a:ext cx="2808514" cy="1110343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/>
              <a:t>نتعلم</a:t>
            </a:r>
            <a:endParaRPr lang="ar-SA" dirty="0"/>
          </a:p>
        </p:txBody>
      </p:sp>
      <p:sp>
        <p:nvSpPr>
          <p:cNvPr id="28" name="سحابة 27">
            <a:extLst>
              <a:ext uri="{FF2B5EF4-FFF2-40B4-BE49-F238E27FC236}">
                <a16:creationId xmlns:a16="http://schemas.microsoft.com/office/drawing/2014/main" id="{8FA6C0CF-DE34-4E1D-9D0B-AA203AFBD9EF}"/>
              </a:ext>
            </a:extLst>
          </p:cNvPr>
          <p:cNvSpPr/>
          <p:nvPr/>
        </p:nvSpPr>
        <p:spPr>
          <a:xfrm>
            <a:off x="571500" y="1763487"/>
            <a:ext cx="11315699" cy="2596242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/>
              <a:t> كل 100  سم = 1 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0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حابة 11">
            <a:extLst>
              <a:ext uri="{FF2B5EF4-FFF2-40B4-BE49-F238E27FC236}">
                <a16:creationId xmlns:a16="http://schemas.microsoft.com/office/drawing/2014/main" id="{BA7ED005-171F-4A54-8853-6C344A5C30A8}"/>
              </a:ext>
            </a:extLst>
          </p:cNvPr>
          <p:cNvSpPr/>
          <p:nvPr/>
        </p:nvSpPr>
        <p:spPr>
          <a:xfrm>
            <a:off x="3038167" y="-29497"/>
            <a:ext cx="5943601" cy="15780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تطبيق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C12785D-7107-4717-BA21-76B1C267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9052">
            <a:off x="1398961" y="2575666"/>
            <a:ext cx="8193313" cy="20132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E0F799-00D6-4682-9C06-4CD28399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97" l="13953" r="97287">
                        <a14:foregroundMark x1="75194" y1="16410" x2="75194" y2="16410"/>
                        <a14:foregroundMark x1="70543" y1="17949" x2="70543" y2="17949"/>
                        <a14:foregroundMark x1="67054" y1="20000" x2="67054" y2="20000"/>
                        <a14:foregroundMark x1="63566" y1="24103" x2="63566" y2="24103"/>
                        <a14:foregroundMark x1="72481" y1="11282" x2="72481" y2="11282"/>
                        <a14:foregroundMark x1="23256" y1="86154" x2="23256" y2="86154"/>
                        <a14:foregroundMark x1="20543" y1="89744" x2="20543" y2="89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78255">
            <a:off x="1846422" y="463370"/>
            <a:ext cx="5217176" cy="4520624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1B5DEC9-D7B9-4895-9CA6-F558F5E5C01F}"/>
              </a:ext>
            </a:extLst>
          </p:cNvPr>
          <p:cNvCxnSpPr/>
          <p:nvPr/>
        </p:nvCxnSpPr>
        <p:spPr>
          <a:xfrm flipV="1">
            <a:off x="2139043" y="2432958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3CC08246-4A53-43F6-8A45-8BC8CD701B35}"/>
              </a:ext>
            </a:extLst>
          </p:cNvPr>
          <p:cNvCxnSpPr/>
          <p:nvPr/>
        </p:nvCxnSpPr>
        <p:spPr>
          <a:xfrm flipV="1">
            <a:off x="6651171" y="2498272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517</TotalTime>
  <Words>67</Words>
  <Application>Microsoft Office PowerPoint</Application>
  <PresentationFormat>شاشة عريضة</PresentationFormat>
  <Paragraphs>15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استكشاف الطول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59</cp:revision>
  <dcterms:created xsi:type="dcterms:W3CDTF">2020-05-02T02:36:07Z</dcterms:created>
  <dcterms:modified xsi:type="dcterms:W3CDTF">2020-06-02T05:51:30Z</dcterms:modified>
</cp:coreProperties>
</file>