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9" r:id="rId4"/>
    <p:sldId id="258" r:id="rId5"/>
    <p:sldId id="264" r:id="rId6"/>
    <p:sldId id="266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1570" y="4511569"/>
            <a:ext cx="3761405" cy="2216689"/>
          </a:xfrm>
        </p:spPr>
        <p:txBody>
          <a:bodyPr>
            <a:normAutofit fontScale="90000"/>
          </a:bodyPr>
          <a:lstStyle/>
          <a:p>
            <a:r>
              <a:rPr lang="ar-SA" b="1" dirty="0">
                <a:solidFill>
                  <a:schemeClr val="accent6"/>
                </a:solidFill>
                <a:latin typeface="Sakkal Majalla" pitchFamily="2" charset="-78"/>
                <a:cs typeface="Sakkal Majalla" pitchFamily="2" charset="-78"/>
              </a:rPr>
              <a:t>الصف : </a:t>
            </a:r>
            <a: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الأول</a:t>
            </a:r>
            <a:b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>
                <a:solidFill>
                  <a:schemeClr val="accent6"/>
                </a:solidFill>
                <a:latin typeface="Sakkal Majalla" pitchFamily="2" charset="-78"/>
                <a:cs typeface="Sakkal Majalla" pitchFamily="2" charset="-78"/>
              </a:rPr>
              <a:t>المادة: </a:t>
            </a:r>
            <a: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حساب</a:t>
            </a:r>
            <a:b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>
                <a:solidFill>
                  <a:schemeClr val="accent6"/>
                </a:solidFill>
                <a:latin typeface="Sakkal Majalla" pitchFamily="2" charset="-78"/>
                <a:cs typeface="Sakkal Majalla" pitchFamily="2" charset="-78"/>
              </a:rPr>
              <a:t>الدرس: </a:t>
            </a:r>
            <a:r>
              <a:rPr lang="ar-SA" b="1" dirty="0" smtClean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العد بالعشرات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 smtClean="0"/>
              <a:t>   تذكر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383" y="644858"/>
            <a:ext cx="6271146" cy="3340290"/>
          </a:xfrm>
        </p:spPr>
        <p:txBody>
          <a:bodyPr/>
          <a:lstStyle/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ar-SA" dirty="0" smtClean="0"/>
              <a:t>    </a:t>
            </a:r>
          </a:p>
          <a:p>
            <a:pPr marL="0" indent="0" algn="r">
              <a:buNone/>
            </a:pPr>
            <a:r>
              <a:rPr lang="ar-SA" dirty="0" smtClean="0"/>
              <a:t>عد    </a:t>
            </a:r>
            <a:r>
              <a:rPr lang="ar-SA" dirty="0" smtClean="0"/>
              <a:t>من   (  0 )  إلى  (  19  </a:t>
            </a:r>
            <a:r>
              <a:rPr lang="ar-SA" dirty="0" smtClean="0"/>
              <a:t>)</a:t>
            </a:r>
          </a:p>
          <a:p>
            <a:pPr marL="0" indent="0" algn="r">
              <a:buNone/>
            </a:pPr>
            <a:endParaRPr lang="ar-SA" dirty="0" smtClean="0"/>
          </a:p>
          <a:p>
            <a:pPr marL="0" indent="0" algn="r">
              <a:buNone/>
            </a:pPr>
            <a:r>
              <a:rPr lang="ar-SA" dirty="0" smtClean="0"/>
              <a:t>ما هو العدد لتالي للعدد 9 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3076660" y="1684020"/>
            <a:ext cx="3688080" cy="1478280"/>
          </a:xfrm>
          <a:prstGeom prst="arc">
            <a:avLst>
              <a:gd name="adj1" fmla="val 16200000"/>
              <a:gd name="adj2" fmla="val 15979434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endParaRPr lang="ar-SA" dirty="0"/>
          </a:p>
        </p:txBody>
      </p:sp>
      <p:sp>
        <p:nvSpPr>
          <p:cNvPr id="17" name="مستطيل 16"/>
          <p:cNvSpPr/>
          <p:nvPr/>
        </p:nvSpPr>
        <p:spPr>
          <a:xfrm>
            <a:off x="5924721" y="2103120"/>
            <a:ext cx="304800" cy="21336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/>
          <p:cNvSpPr/>
          <p:nvPr/>
        </p:nvSpPr>
        <p:spPr>
          <a:xfrm>
            <a:off x="4859740" y="1899768"/>
            <a:ext cx="304800" cy="21336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/>
          <p:cNvSpPr/>
          <p:nvPr/>
        </p:nvSpPr>
        <p:spPr>
          <a:xfrm>
            <a:off x="4444166" y="1874520"/>
            <a:ext cx="304800" cy="21336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/>
          <p:cNvSpPr/>
          <p:nvPr/>
        </p:nvSpPr>
        <p:spPr>
          <a:xfrm>
            <a:off x="3452428" y="2466605"/>
            <a:ext cx="304800" cy="21336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/>
          <p:cNvSpPr/>
          <p:nvPr/>
        </p:nvSpPr>
        <p:spPr>
          <a:xfrm>
            <a:off x="3300028" y="2103120"/>
            <a:ext cx="304800" cy="21336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/>
          <p:cNvSpPr/>
          <p:nvPr/>
        </p:nvSpPr>
        <p:spPr>
          <a:xfrm>
            <a:off x="4922065" y="2573285"/>
            <a:ext cx="304800" cy="21336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ستطيل 24"/>
          <p:cNvSpPr/>
          <p:nvPr/>
        </p:nvSpPr>
        <p:spPr>
          <a:xfrm>
            <a:off x="5455238" y="2604448"/>
            <a:ext cx="304800" cy="21336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045652" y="2697480"/>
            <a:ext cx="304800" cy="21336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/>
          <p:cNvSpPr/>
          <p:nvPr/>
        </p:nvSpPr>
        <p:spPr>
          <a:xfrm>
            <a:off x="5963162" y="2484120"/>
            <a:ext cx="304800" cy="21336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27"/>
          <p:cNvSpPr/>
          <p:nvPr/>
        </p:nvSpPr>
        <p:spPr>
          <a:xfrm>
            <a:off x="3905080" y="1920240"/>
            <a:ext cx="304800" cy="21336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عمود العشرة</a:t>
            </a:r>
            <a:endParaRPr lang="en-US" dirty="0"/>
          </a:p>
        </p:txBody>
      </p:sp>
      <p:sp>
        <p:nvSpPr>
          <p:cNvPr id="25" name="شكل بيضاوي 24"/>
          <p:cNvSpPr/>
          <p:nvPr/>
        </p:nvSpPr>
        <p:spPr>
          <a:xfrm>
            <a:off x="979909" y="1742819"/>
            <a:ext cx="3352800" cy="216408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عمود العشرات هو عبارة عن عشر مكعبات مجمعة</a:t>
            </a:r>
            <a:endParaRPr lang="ar-SA" sz="3200" dirty="0">
              <a:solidFill>
                <a:srgbClr val="0070C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665" y="2250151"/>
            <a:ext cx="2909669" cy="4336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600" dirty="0" smtClean="0"/>
              <a:t>نستطيع تكوين عشرات جديدة</a:t>
            </a:r>
            <a:endParaRPr lang="en-US" sz="3600" dirty="0"/>
          </a:p>
        </p:txBody>
      </p:sp>
      <p:sp>
        <p:nvSpPr>
          <p:cNvPr id="14" name="مستطيل 13"/>
          <p:cNvSpPr/>
          <p:nvPr/>
        </p:nvSpPr>
        <p:spPr>
          <a:xfrm>
            <a:off x="5242560" y="2225040"/>
            <a:ext cx="304800" cy="21336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/>
          </a:p>
        </p:txBody>
      </p:sp>
      <p:sp>
        <p:nvSpPr>
          <p:cNvPr id="15" name="مستطيل 14"/>
          <p:cNvSpPr/>
          <p:nvPr/>
        </p:nvSpPr>
        <p:spPr>
          <a:xfrm>
            <a:off x="5242560" y="2880360"/>
            <a:ext cx="304800" cy="21336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/>
          </a:p>
        </p:txBody>
      </p:sp>
      <p:sp>
        <p:nvSpPr>
          <p:cNvPr id="16" name="مستطيل 15"/>
          <p:cNvSpPr/>
          <p:nvPr/>
        </p:nvSpPr>
        <p:spPr>
          <a:xfrm>
            <a:off x="5242560" y="2651760"/>
            <a:ext cx="304800" cy="21336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/>
          </a:p>
        </p:txBody>
      </p:sp>
      <p:sp>
        <p:nvSpPr>
          <p:cNvPr id="17" name="مستطيل 16"/>
          <p:cNvSpPr/>
          <p:nvPr/>
        </p:nvSpPr>
        <p:spPr>
          <a:xfrm>
            <a:off x="3200400" y="2118360"/>
            <a:ext cx="304800" cy="21336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/>
          </a:p>
        </p:txBody>
      </p:sp>
      <p:sp>
        <p:nvSpPr>
          <p:cNvPr id="18" name="مستطيل 17"/>
          <p:cNvSpPr/>
          <p:nvPr/>
        </p:nvSpPr>
        <p:spPr>
          <a:xfrm>
            <a:off x="3200400" y="1889760"/>
            <a:ext cx="304800" cy="21336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/>
          </a:p>
        </p:txBody>
      </p:sp>
      <p:sp>
        <p:nvSpPr>
          <p:cNvPr id="19" name="مستطيل 18"/>
          <p:cNvSpPr/>
          <p:nvPr/>
        </p:nvSpPr>
        <p:spPr>
          <a:xfrm>
            <a:off x="5227320" y="4206240"/>
            <a:ext cx="304800" cy="21336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/>
          </a:p>
        </p:txBody>
      </p:sp>
      <p:sp>
        <p:nvSpPr>
          <p:cNvPr id="20" name="مستطيل 19"/>
          <p:cNvSpPr/>
          <p:nvPr/>
        </p:nvSpPr>
        <p:spPr>
          <a:xfrm>
            <a:off x="5227320" y="3962400"/>
            <a:ext cx="304800" cy="21336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/>
          </a:p>
        </p:txBody>
      </p:sp>
      <p:sp>
        <p:nvSpPr>
          <p:cNvPr id="21" name="مستطيل 20"/>
          <p:cNvSpPr/>
          <p:nvPr/>
        </p:nvSpPr>
        <p:spPr>
          <a:xfrm>
            <a:off x="5242560" y="2438400"/>
            <a:ext cx="304800" cy="21336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/>
          </a:p>
        </p:txBody>
      </p:sp>
      <p:sp>
        <p:nvSpPr>
          <p:cNvPr id="22" name="مستطيل 21"/>
          <p:cNvSpPr/>
          <p:nvPr/>
        </p:nvSpPr>
        <p:spPr>
          <a:xfrm>
            <a:off x="3200400" y="2545080"/>
            <a:ext cx="304800" cy="21336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/>
          </a:p>
        </p:txBody>
      </p:sp>
      <p:sp>
        <p:nvSpPr>
          <p:cNvPr id="23" name="مستطيل 22"/>
          <p:cNvSpPr/>
          <p:nvPr/>
        </p:nvSpPr>
        <p:spPr>
          <a:xfrm>
            <a:off x="3200400" y="2331720"/>
            <a:ext cx="304800" cy="21336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/>
          </a:p>
        </p:txBody>
      </p:sp>
      <p:sp>
        <p:nvSpPr>
          <p:cNvPr id="24" name="مستطيل 23"/>
          <p:cNvSpPr/>
          <p:nvPr/>
        </p:nvSpPr>
        <p:spPr>
          <a:xfrm>
            <a:off x="5227320" y="3749040"/>
            <a:ext cx="304800" cy="21336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/>
          </a:p>
        </p:txBody>
      </p:sp>
      <p:sp>
        <p:nvSpPr>
          <p:cNvPr id="25" name="مستطيل 24"/>
          <p:cNvSpPr/>
          <p:nvPr/>
        </p:nvSpPr>
        <p:spPr>
          <a:xfrm>
            <a:off x="3200400" y="2987040"/>
            <a:ext cx="304800" cy="21336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/>
          </a:p>
        </p:txBody>
      </p:sp>
      <p:sp>
        <p:nvSpPr>
          <p:cNvPr id="26" name="مستطيل 25"/>
          <p:cNvSpPr/>
          <p:nvPr/>
        </p:nvSpPr>
        <p:spPr>
          <a:xfrm>
            <a:off x="3200400" y="2773680"/>
            <a:ext cx="304800" cy="21336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/>
          </a:p>
        </p:txBody>
      </p:sp>
      <p:sp>
        <p:nvSpPr>
          <p:cNvPr id="27" name="مستطيل 26"/>
          <p:cNvSpPr/>
          <p:nvPr/>
        </p:nvSpPr>
        <p:spPr>
          <a:xfrm>
            <a:off x="5227320" y="3505200"/>
            <a:ext cx="304800" cy="21336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/>
          </a:p>
        </p:txBody>
      </p:sp>
      <p:sp>
        <p:nvSpPr>
          <p:cNvPr id="28" name="مستطيل 27"/>
          <p:cNvSpPr/>
          <p:nvPr/>
        </p:nvSpPr>
        <p:spPr>
          <a:xfrm>
            <a:off x="3200400" y="3200400"/>
            <a:ext cx="304800" cy="21336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/>
          </a:p>
        </p:txBody>
      </p:sp>
      <p:sp>
        <p:nvSpPr>
          <p:cNvPr id="29" name="مستطيل 28"/>
          <p:cNvSpPr/>
          <p:nvPr/>
        </p:nvSpPr>
        <p:spPr>
          <a:xfrm>
            <a:off x="5242560" y="3276600"/>
            <a:ext cx="304800" cy="21336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/>
          </a:p>
        </p:txBody>
      </p:sp>
      <p:sp>
        <p:nvSpPr>
          <p:cNvPr id="30" name="مستطيل 29"/>
          <p:cNvSpPr/>
          <p:nvPr/>
        </p:nvSpPr>
        <p:spPr>
          <a:xfrm>
            <a:off x="5242560" y="3063240"/>
            <a:ext cx="304800" cy="21336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/>
          </a:p>
        </p:txBody>
      </p:sp>
      <p:sp>
        <p:nvSpPr>
          <p:cNvPr id="31" name="مستطيل 30"/>
          <p:cNvSpPr/>
          <p:nvPr/>
        </p:nvSpPr>
        <p:spPr>
          <a:xfrm>
            <a:off x="3200400" y="3855720"/>
            <a:ext cx="304800" cy="21336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/>
          </a:p>
        </p:txBody>
      </p:sp>
      <p:sp>
        <p:nvSpPr>
          <p:cNvPr id="32" name="مستطيل 31"/>
          <p:cNvSpPr/>
          <p:nvPr/>
        </p:nvSpPr>
        <p:spPr>
          <a:xfrm>
            <a:off x="3200400" y="3642360"/>
            <a:ext cx="304800" cy="21336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/>
          </a:p>
        </p:txBody>
      </p:sp>
      <p:sp>
        <p:nvSpPr>
          <p:cNvPr id="33" name="مستطيل 32"/>
          <p:cNvSpPr/>
          <p:nvPr/>
        </p:nvSpPr>
        <p:spPr>
          <a:xfrm>
            <a:off x="3200400" y="3429000"/>
            <a:ext cx="304800" cy="21336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/>
          </a:p>
        </p:txBody>
      </p:sp>
      <p:sp>
        <p:nvSpPr>
          <p:cNvPr id="34" name="مستطيل 33"/>
          <p:cNvSpPr/>
          <p:nvPr/>
        </p:nvSpPr>
        <p:spPr>
          <a:xfrm>
            <a:off x="2743200" y="4617720"/>
            <a:ext cx="5166360" cy="115824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chemeClr val="tx1"/>
                </a:solidFill>
              </a:rPr>
              <a:t>10 و 10      عشرتان = 20</a:t>
            </a:r>
            <a:endParaRPr lang="ar-SA" sz="3600" dirty="0">
              <a:solidFill>
                <a:schemeClr val="tx1"/>
              </a:solidFill>
            </a:endParaRPr>
          </a:p>
        </p:txBody>
      </p:sp>
      <p:cxnSp>
        <p:nvCxnSpPr>
          <p:cNvPr id="36" name="رابط كسهم مستقيم 35"/>
          <p:cNvCxnSpPr/>
          <p:nvPr/>
        </p:nvCxnSpPr>
        <p:spPr>
          <a:xfrm flipH="1">
            <a:off x="5394960" y="521208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97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600" dirty="0" smtClean="0"/>
              <a:t>كم عدد العشرات – وماذا نسميها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840" y="2204511"/>
            <a:ext cx="446935" cy="321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526" y="1892342"/>
            <a:ext cx="446935" cy="321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382" y="1587690"/>
            <a:ext cx="446935" cy="321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53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909"/>
            <a:ext cx="8229600" cy="1143000"/>
          </a:xfrm>
        </p:spPr>
        <p:txBody>
          <a:bodyPr/>
          <a:lstStyle/>
          <a:p>
            <a:r>
              <a:rPr lang="ar-SA" dirty="0" smtClean="0"/>
              <a:t>اكتب العدد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365" y="1253865"/>
            <a:ext cx="6540917" cy="3883016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ar-SA" sz="4400" b="1" dirty="0" smtClean="0">
                <a:latin typeface="Sakkal Majalla" pitchFamily="2" charset="-78"/>
                <a:cs typeface="Sakkal Majalla" pitchFamily="2" charset="-78"/>
              </a:rPr>
              <a:t>10 و 10  هما.........</a:t>
            </a:r>
          </a:p>
          <a:p>
            <a:pPr marL="0" indent="0" algn="r">
              <a:buNone/>
            </a:pPr>
            <a:r>
              <a:rPr lang="ar-SA" sz="4400" b="1" dirty="0" smtClean="0">
                <a:latin typeface="Sakkal Majalla" pitchFamily="2" charset="-78"/>
                <a:cs typeface="Sakkal Majalla" pitchFamily="2" charset="-78"/>
              </a:rPr>
              <a:t>20 </a:t>
            </a:r>
            <a:r>
              <a:rPr lang="ar-SA" sz="4400" b="1" dirty="0">
                <a:latin typeface="Sakkal Majalla" pitchFamily="2" charset="-78"/>
                <a:cs typeface="Sakkal Majalla" pitchFamily="2" charset="-78"/>
              </a:rPr>
              <a:t>و 10  هما.........</a:t>
            </a:r>
          </a:p>
          <a:p>
            <a:pPr marL="0" indent="0" algn="r">
              <a:buNone/>
            </a:pPr>
            <a:r>
              <a:rPr lang="ar-SA" sz="4400" b="1" dirty="0" smtClean="0">
                <a:latin typeface="Sakkal Majalla" pitchFamily="2" charset="-78"/>
                <a:cs typeface="Sakkal Majalla" pitchFamily="2" charset="-78"/>
              </a:rPr>
              <a:t>40 </a:t>
            </a:r>
            <a:r>
              <a:rPr lang="ar-SA" sz="4400" b="1" dirty="0">
                <a:latin typeface="Sakkal Majalla" pitchFamily="2" charset="-78"/>
                <a:cs typeface="Sakkal Majalla" pitchFamily="2" charset="-78"/>
              </a:rPr>
              <a:t>و 10  هما</a:t>
            </a:r>
            <a:r>
              <a:rPr lang="ar-SA" sz="4400" b="1" dirty="0" smtClean="0">
                <a:latin typeface="Sakkal Majalla" pitchFamily="2" charset="-78"/>
                <a:cs typeface="Sakkal Majalla" pitchFamily="2" charset="-78"/>
              </a:rPr>
              <a:t>.........</a:t>
            </a:r>
            <a:endParaRPr lang="en-US" sz="4400" b="1" dirty="0" smtClean="0">
              <a:latin typeface="Sakkal Majalla" pitchFamily="2" charset="-78"/>
              <a:cs typeface="Sakkal Majalla" pitchFamily="2" charset="-78"/>
            </a:endParaRPr>
          </a:p>
          <a:p>
            <a:pPr marL="0" indent="0" algn="r">
              <a:buNone/>
            </a:pPr>
            <a:r>
              <a:rPr lang="ar-SA" sz="4400" b="1" dirty="0" smtClean="0">
                <a:latin typeface="Sakkal Majalla" pitchFamily="2" charset="-78"/>
                <a:cs typeface="Sakkal Majalla" pitchFamily="2" charset="-78"/>
              </a:rPr>
              <a:t>60 </a:t>
            </a:r>
            <a:r>
              <a:rPr lang="ar-SA" sz="4400" b="1" dirty="0">
                <a:latin typeface="Sakkal Majalla" pitchFamily="2" charset="-78"/>
                <a:cs typeface="Sakkal Majalla" pitchFamily="2" charset="-78"/>
              </a:rPr>
              <a:t>و 10  هما.........</a:t>
            </a:r>
          </a:p>
          <a:p>
            <a:pPr marL="0" indent="0" algn="r">
              <a:buNone/>
            </a:pPr>
            <a:r>
              <a:rPr lang="ar-SA" sz="4400" b="1" dirty="0" smtClean="0">
                <a:latin typeface="Sakkal Majalla" pitchFamily="2" charset="-78"/>
                <a:cs typeface="Sakkal Majalla" pitchFamily="2" charset="-78"/>
              </a:rPr>
              <a:t>80 </a:t>
            </a:r>
            <a:r>
              <a:rPr lang="ar-SA" sz="4400" b="1" dirty="0">
                <a:latin typeface="Sakkal Majalla" pitchFamily="2" charset="-78"/>
                <a:cs typeface="Sakkal Majalla" pitchFamily="2" charset="-78"/>
              </a:rPr>
              <a:t>و 10  هما.........</a:t>
            </a:r>
          </a:p>
          <a:p>
            <a:pPr marL="0" indent="0" algn="r">
              <a:buNone/>
            </a:pPr>
            <a:endParaRPr lang="en-US" sz="4400" b="1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535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4143"/>
            <a:ext cx="8229600" cy="33420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400" b="1" dirty="0" smtClean="0">
                <a:solidFill>
                  <a:srgbClr val="FF0000"/>
                </a:solidFill>
              </a:rPr>
              <a:t>إلى اللقاء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72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75</TotalTime>
  <Words>77</Words>
  <Application>Microsoft Office PowerPoint</Application>
  <PresentationFormat>عرض على الشاشة (3:4)‏</PresentationFormat>
  <Paragraphs>19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school</vt:lpstr>
      <vt:lpstr>الصف : الأول المادة: حساب الدرس: العد بالعشرات</vt:lpstr>
      <vt:lpstr>   تذكر  </vt:lpstr>
      <vt:lpstr>عرض تقديمي في PowerPoint</vt:lpstr>
      <vt:lpstr>عمود العشرة</vt:lpstr>
      <vt:lpstr>نستطيع تكوين عشرات جديدة</vt:lpstr>
      <vt:lpstr>كم عدد العشرات – وماذا نسميها</vt:lpstr>
      <vt:lpstr>اكتب العدد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‏‏مستخدم Windows</cp:lastModifiedBy>
  <cp:revision>12</cp:revision>
  <dcterms:created xsi:type="dcterms:W3CDTF">2020-05-02T02:36:07Z</dcterms:created>
  <dcterms:modified xsi:type="dcterms:W3CDTF">2020-05-16T10:29:42Z</dcterms:modified>
</cp:coreProperties>
</file>