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3410" y="4054369"/>
            <a:ext cx="4316470" cy="2216689"/>
          </a:xfrm>
        </p:spPr>
        <p:txBody>
          <a:bodyPr>
            <a:normAutofit fontScale="90000"/>
          </a:bodyPr>
          <a:lstStyle/>
          <a:p>
            <a:r>
              <a:rPr lang="ar-SA" sz="3600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sz="36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sz="36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600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sz="36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sz="36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600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العلاقة بين الجمع والطرح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تذكر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أوجد ناتج العمليات التالية</a:t>
            </a:r>
          </a:p>
          <a:p>
            <a:pPr marL="0" indent="0" algn="r">
              <a:buNone/>
            </a:pPr>
            <a:r>
              <a:rPr lang="ar-SA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                              5+4= .......</a:t>
            </a:r>
          </a:p>
          <a:p>
            <a:pPr marL="0" indent="0" algn="r">
              <a:buNone/>
            </a:pPr>
            <a:r>
              <a:rPr lang="ar-SA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                              8+2= .......</a:t>
            </a:r>
          </a:p>
          <a:p>
            <a:pPr marL="0" indent="0" algn="r"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                               9 - 4= ......</a:t>
            </a:r>
          </a:p>
          <a:p>
            <a:pPr marL="0" indent="0" algn="r">
              <a:buNone/>
            </a:pPr>
            <a:r>
              <a:rPr lang="ar-SA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                            10- 2= ......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 smtClean="0">
                <a:latin typeface="Sakkal Majalla" pitchFamily="2" charset="-78"/>
                <a:cs typeface="Sakkal Majalla" pitchFamily="2" charset="-78"/>
              </a:rPr>
              <a:t>استخدم عبارة الجمع لتساعدنا في الطرح</a:t>
            </a:r>
            <a:endParaRPr lang="en-US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نجمة ذات 5 نقاط 3"/>
          <p:cNvSpPr/>
          <p:nvPr/>
        </p:nvSpPr>
        <p:spPr>
          <a:xfrm>
            <a:off x="6995160" y="1798320"/>
            <a:ext cx="716280" cy="70104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نجمة ذات 5 نقاط 4"/>
          <p:cNvSpPr/>
          <p:nvPr/>
        </p:nvSpPr>
        <p:spPr>
          <a:xfrm>
            <a:off x="3558540" y="1798320"/>
            <a:ext cx="716280" cy="70104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نجمة ذات 5 نقاط 5"/>
          <p:cNvSpPr/>
          <p:nvPr/>
        </p:nvSpPr>
        <p:spPr>
          <a:xfrm>
            <a:off x="4411980" y="1798320"/>
            <a:ext cx="716280" cy="70104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نجمة ذات 5 نقاط 6"/>
          <p:cNvSpPr/>
          <p:nvPr/>
        </p:nvSpPr>
        <p:spPr>
          <a:xfrm>
            <a:off x="5265420" y="1798320"/>
            <a:ext cx="716280" cy="70104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نجمة ذات 5 نقاط 8"/>
          <p:cNvSpPr/>
          <p:nvPr/>
        </p:nvSpPr>
        <p:spPr>
          <a:xfrm>
            <a:off x="6149340" y="1798320"/>
            <a:ext cx="716280" cy="70104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نجمة ذات 5 نقاط 10"/>
          <p:cNvSpPr/>
          <p:nvPr/>
        </p:nvSpPr>
        <p:spPr>
          <a:xfrm>
            <a:off x="6591300" y="2910840"/>
            <a:ext cx="716280" cy="70104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نجمة ذات 5 نقاط 11"/>
          <p:cNvSpPr/>
          <p:nvPr/>
        </p:nvSpPr>
        <p:spPr>
          <a:xfrm>
            <a:off x="4305300" y="2910840"/>
            <a:ext cx="716280" cy="70104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نجمة ذات 5 نقاط 12"/>
          <p:cNvSpPr/>
          <p:nvPr/>
        </p:nvSpPr>
        <p:spPr>
          <a:xfrm>
            <a:off x="5440680" y="2910840"/>
            <a:ext cx="716280" cy="70104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773680" y="3962400"/>
            <a:ext cx="4937760" cy="19507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5+3=8</a:t>
            </a:r>
          </a:p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8-5=3</a:t>
            </a:r>
            <a:endParaRPr lang="ar-SA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2103120" y="274638"/>
            <a:ext cx="4693920" cy="388651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أنا أعرف أن</a:t>
            </a:r>
          </a:p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5+3=8</a:t>
            </a:r>
          </a:p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لذلك أنا أعرف أيضا أن</a:t>
            </a:r>
          </a:p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8-5=3</a:t>
            </a:r>
          </a:p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8-3=5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5608320" y="2895600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6065520" y="3352800"/>
            <a:ext cx="640080" cy="5791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6416040" y="3581400"/>
            <a:ext cx="457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"/>
            <a:ext cx="8229600" cy="975678"/>
          </a:xfrm>
        </p:spPr>
        <p:txBody>
          <a:bodyPr/>
          <a:lstStyle/>
          <a:p>
            <a:r>
              <a:rPr lang="ar-SA" dirty="0" smtClean="0"/>
              <a:t>أوجد عبارة الجمع وعبارتي الطرح</a:t>
            </a:r>
            <a:endParaRPr lang="en-US" dirty="0"/>
          </a:p>
        </p:txBody>
      </p:sp>
      <p:pic>
        <p:nvPicPr>
          <p:cNvPr id="1027" name="Picture 3" descr="C:\Users\jamal\Desktop\Screenshot_٢٠٢٠-٠٥-١٦-١١-٥٥-١١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99" y="2260978"/>
            <a:ext cx="916781" cy="129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jamal\Desktop\Screenshot_٢٠٢٠-٠٥-١٦-١١-٥٥-١٧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9" y="1222977"/>
            <a:ext cx="989011" cy="98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jamal\Desktop\Screenshot_٢٠٢٠-٠٥-١٦-١١-٥٥-١٧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0" y="1222977"/>
            <a:ext cx="1091089" cy="96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jamal\Desktop\Screenshot_٢٠٢٠-٠٥-١٦-١١-٥٥-١٧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33" y="1174116"/>
            <a:ext cx="1092773" cy="103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jamal\Desktop\Screenshot_٢٠٢٠-٠٥-١٦-١١-٥٥-١٧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258" y="1222977"/>
            <a:ext cx="1105242" cy="103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jamal\Desktop\Screenshot_٢٠٢٠-٠٥-١٦-١١-٥٥-١٧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97" y="1150554"/>
            <a:ext cx="1158738" cy="9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jamal\Desktop\Screenshot_٢٠٢٠-٠٥-١٦-١١-٥٥-١٧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47" y="1222977"/>
            <a:ext cx="1079650" cy="99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-20225" y="1568597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ar-SA" dirty="0"/>
          </a:p>
        </p:txBody>
      </p:sp>
      <p:pic>
        <p:nvPicPr>
          <p:cNvPr id="15" name="Picture 3" descr="C:\Users\jamal\Desktop\Screenshot_٢٠٢٠-٠٥-١٦-١١-٥٥-١١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111" y="2260978"/>
            <a:ext cx="826294" cy="129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jamal\Desktop\Screenshot_٢٠٢٠-٠٥-١٦-١١-٥٥-١١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55" y="2289564"/>
            <a:ext cx="831056" cy="129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jamal\Desktop\Screenshot_٢٠٢٠-٠٥-١٦-١١-٥٥-١١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99" y="2348854"/>
            <a:ext cx="913534" cy="12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2822333" y="3580256"/>
            <a:ext cx="6169267" cy="12039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عبارة الجمع      .....+.....=.....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22333" y="4925559"/>
            <a:ext cx="6169267" cy="19324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عبارتا الطرح    ..... - ..... = .....</a:t>
            </a:r>
          </a:p>
          <a:p>
            <a:pPr algn="ctr"/>
            <a:r>
              <a:rPr lang="ar-SA" sz="3200" dirty="0">
                <a:solidFill>
                  <a:schemeClr val="tx1"/>
                </a:solidFill>
              </a:rPr>
              <a:t>                    ..... - ..... = .....</a:t>
            </a:r>
          </a:p>
        </p:txBody>
      </p:sp>
    </p:spTree>
    <p:extLst>
      <p:ext uri="{BB962C8B-B14F-4D97-AF65-F5344CB8AC3E}">
        <p14:creationId xmlns:p14="http://schemas.microsoft.com/office/powerpoint/2010/main" val="48897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إلى اللقاء</a:t>
            </a:r>
            <a:endParaRPr lang="en-US" sz="44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5353436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74</TotalTime>
  <Words>69</Words>
  <Application>Microsoft Office PowerPoint</Application>
  <PresentationFormat>عرض على الشاشة (3:4)‏</PresentationFormat>
  <Paragraphs>20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school</vt:lpstr>
      <vt:lpstr>الصف : الأول المادة: حساب الدرس: العلاقة بين الجمع والطرح</vt:lpstr>
      <vt:lpstr>تذكر</vt:lpstr>
      <vt:lpstr>استخدم عبارة الجمع لتساعدنا في الطرح</vt:lpstr>
      <vt:lpstr>عرض تقديمي في PowerPoint</vt:lpstr>
      <vt:lpstr>أوجد عبارة الجمع وعبارتي الطرح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13</cp:revision>
  <dcterms:created xsi:type="dcterms:W3CDTF">2020-05-02T02:36:07Z</dcterms:created>
  <dcterms:modified xsi:type="dcterms:W3CDTF">2020-05-16T15:03:04Z</dcterms:modified>
</cp:coreProperties>
</file>